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Action1.xml" ContentType="application/vnd.ms-office.inkAction+xml"/>
  <Override PartName="/ppt/notesSlides/notesSlide17.xml" ContentType="application/vnd.openxmlformats-officedocument.presentationml.notesSlide+xml"/>
  <Override PartName="/ppt/ink/inkAction2.xml" ContentType="application/vnd.ms-office.inkAct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Barlow Light" panose="020B0604020202020204"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Consolas" panose="020B0609020204030204"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57143" units="1/cm"/>
          <inkml:channelProperty channel="Y" name="resolution" value="65.45454" units="1/cm"/>
          <inkml:channelProperty channel="T" name="resolution" value="1" units="1/dev"/>
        </inkml:channelProperties>
      </inkml:inkSource>
      <inkml:timestamp xml:id="ts0" timeString="2020-04-24T05:08:03.336"/>
    </inkml:context>
    <inkml:brush xml:id="br0">
      <inkml:brushProperty name="width" value="0.05292" units="cm"/>
      <inkml:brushProperty name="height" value="0.05292" units="cm"/>
      <inkml:brushProperty name="color" value="#FF0000"/>
    </inkml:brush>
  </inkml:definitions>
  <iact:action type="add" startTime="33674">
    <iact:property name="dataType"/>
    <iact:actionData xml:id="d0">
      <inkml:trace xmlns:inkml="http://www.w3.org/2003/InkML" xml:id="stk0" contextRef="#ctx0" brushRef="#br0">18019 11083 0,'-17'0'53,"-1"0"15,0 0-63,0 0 3,18-18 0,-35 18-2,17 0 1,-35 0 3,0 0-1,35 0-2,-35 0-3,0 0 11,36 0-11,-19-18 1,1 18 2,17 0 1,-17 0 1,17 0-2,-17 0 6,17 0 4,-18 0-10,19 0 15,-1 0-4,0 0-13,1 0 16,-1 0-6,0 0 10,1 0-21</inkml:trace>
    </iact:actionData>
  </iact:action>
  <iact:action type="add" startTime="34651">
    <iact:property name="dataType"/>
    <iact:actionData xml:id="d1">
      <inkml:trace xmlns:inkml="http://www.w3.org/2003/InkML" xml:id="stk1" contextRef="#ctx0" brushRef="#br0">17382 10853 0,'0'17'105,"0"1"-81,0 0-9,-18 0-6,1-1 13,-1 1-7,-17-18 1,17 18-9,18-1 1,-36-17-6,19 18 9,-19-18 4,36 18-6,0-1-4,-17-17 5,-1 0 1,0 0-5,1 0 20,-1 0-12,53 18 255,-17-18-245,0 0-8,-1 0-11,1 0 18,0 0-9,-1 0 110,1 0-114,0 0 5,0 18 16,-1 0-22,1-18 13,-18 17 243,0 1-188,0 0-54,0-1 14,18-17-23,-18 18-8,0 0 25</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57143" units="1/cm"/>
          <inkml:channelProperty channel="Y" name="resolution" value="65.45454" units="1/cm"/>
          <inkml:channelProperty channel="T" name="resolution" value="1" units="1/dev"/>
        </inkml:channelProperties>
      </inkml:inkSource>
      <inkml:timestamp xml:id="ts0" timeString="2020-04-24T05:08:03.336"/>
    </inkml:context>
    <inkml:brush xml:id="br0">
      <inkml:brushProperty name="width" value="0.05292" units="cm"/>
      <inkml:brushProperty name="height" value="0.05292" units="cm"/>
      <inkml:brushProperty name="color" value="#FF0000"/>
    </inkml:brush>
  </inkml:definitions>
  <iact:action type="add" startTime="22024">
    <iact:property name="dataType"/>
    <iact:actionData xml:id="d0">
      <inkml:trace xmlns:inkml="http://www.w3.org/2003/InkML" xml:id="stk0" contextRef="#ctx0" brushRef="#br0">9258 11614 0,'0'18'272,"0"-1"-267,0 1 17,0 0-7,-18-18 22,-18 18-23,1-18-3,0 0-6,-18 17 1,17-17 3,1 0-3,-1 0 3,1 0-3,0 0 4,-1 0-4,1 0 4,-1 0-4,-17 0 0,36 0 2,-37 0-1,19 0 1,17-17 0,-17-1-1,0 18 1,17 0 1,0 0-4,0 0 4,1 0 5,-1 0 1,0 0 8,1 0-16,-1 0 7,0 0 31,1 0-28,-1 0 26</inkml:trace>
    </iact:actionData>
  </iact:action>
  <iact:action type="add" startTime="23211">
    <iact:property name="dataType"/>
    <iact:actionData xml:id="d1">
      <inkml:trace xmlns:inkml="http://www.w3.org/2003/InkML" xml:id="stk1" contextRef="#ctx0" brushRef="#br0">8620 11472 0,'0'18'112,"0"0"-89,0-1-9,0 1-6,-35-18-1,17 0 1,18 18-1,-35-18 3,35 18-5,-18-18 3,-17 0-1,35 17 1,-18 1-1,0-18 7,1 0-6,-1 0 15,18 18-16,-18-18 1,1 0 14,-1 0-14,0 0 59,18 17-58,-18 1 12,18 0 75,0 0-80,0-1 6,0 1-12,18-18-5,-18 18 4,18-18-3,0 0 0,-18 17 3,0 1-3,17-18 4,1 18 6,0-18 4,-1 0-12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moji.streamlineicons.com/" TargetMode="External"/><Relationship Id="rId7" Type="http://schemas.openxmlformats.org/officeDocument/2006/relationships/hyperlink" Target="https://creativecommons.org/publicdomain/zero/1.0/"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henounproject.com/Iconathon1/collection/redefining-women/" TargetMode="External"/><Relationship Id="rId5" Type="http://schemas.openxmlformats.org/officeDocument/2006/relationships/hyperlink" Target="https://twitter.com/webalys" TargetMode="External"/><Relationship Id="rId4" Type="http://schemas.openxmlformats.org/officeDocument/2006/relationships/hyperlink" Target="https://creativecommons.org/licenses/by/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Welcome to “Using Python to Detect Vulnerabilities in Binaries!”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7d8f80cafb_1_4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7d8f80cafb_1_4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you might be feeling kind of smug right now, because you’re a pythonista, and you may know you’ve got tools to get your list of requirements including all those sub-dependencies.  You make a shiny new virtualenv, you install what you need, then you get it to spit out a list of requirements.  If you maintain a python package, you may have done this just to get your list for setup.py the first time.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d8f80cafb_1_4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d8f80cafb_1_4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let’s try this with pyca cryptography.  Looks pretty good.  Except… I happen to know it uses openssl under the hood, and they helpfully package the latest into a wheel for you, because Python has this fancy thing where you can package binaries and have pip install them for you.  Batteries included, right?   So, what version of openSSL did I just install?  Pip doesn’t know, because pip only cares about the python packages.  It doesn’t know that there’s openssl in there.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7d8f80cafb_1_4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7d8f80cafb_1_4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even with a language like Python that has good tools, knowing what’s in software is actually surprisingly hard.   I’m not going to walk you through other languages, but I work in open source security and review a lot of software and I can tell you that we see some weird cases.  And if you don’t believe me, ask people who specialize in licensing, because they also see this problem.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7e649c22e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7e649c22e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if this is a big problem, why don’t we have tools?  And the answer is that we do, both for licensing compliance and for security.  The commercial tools that help you determine the security of your sub-components are pretty expensive, because it’s a costly thing to do well and correctly and keep up-to-date with the latest software changes.  And these tools are slow, because they’re looking for thousands of potential packages so they can do an exceptional job. So if you’re a larger company with a big commitment to security, you probably want to be paying for licenses and making good use of the commercial tools.  But it’s not going to work for every situation: it’s too much to run on every commit, and it’s certainly not something I can recommend without reservations to every open source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7e649c22ef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7e649c22ef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if you don’t need the full featured enterprise application that can detect anything?  What if you just want to find out if there’s a rogue old version of openssl in there?  You don’t need the whole cake, you just need one piece to be satisfied in that case.  What if we just targeted a few popular open source libraries with interesting security impacts?  Then this isn’t an expensive tool to build any more, and it doesn’t have to be slow because it’s not really checking for that many things.  And with that, we’ve got a tool that’s suitable for sharing with external partners, open source projects to help them find known issues and stay up to date. We’ve got a tool that’s fast enough that you can run it in your CI or periodically run it on your downloads page to find out if anything’s going stale and needs an update. It’s not going to catch *everything*, but it’s probably going to catch enough to be useful.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7d8f80caf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7d8f80caf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that’s what we did!  We started with a little python script that detected old versions of openssl and it’s slowly become an extensible tool with a bunch of different checkers.</a:t>
            </a:r>
            <a:endParaRPr/>
          </a:p>
          <a:p>
            <a:pPr marL="0" lvl="0" indent="0" algn="l" rtl="0">
              <a:spcBef>
                <a:spcPts val="0"/>
              </a:spcBef>
              <a:spcAft>
                <a:spcPts val="0"/>
              </a:spcAft>
              <a:buNone/>
            </a:pPr>
            <a:endParaRPr/>
          </a:p>
          <a:p>
            <a:pPr marL="0" lvl="0" indent="0" algn="l" rtl="0">
              <a:spcBef>
                <a:spcPts val="0"/>
              </a:spcBef>
              <a:spcAft>
                <a:spcPts val="0"/>
              </a:spcAft>
              <a:buNone/>
            </a:pPr>
            <a:r>
              <a:rPr lang="en"/>
              <a:t>10 minutes</a:t>
            </a:r>
            <a:endParaRPr/>
          </a:p>
          <a:p>
            <a:pPr marL="457200" lvl="0" indent="-298450" algn="l" rtl="0">
              <a:spcBef>
                <a:spcPts val="0"/>
              </a:spcBef>
              <a:spcAft>
                <a:spcPts val="0"/>
              </a:spcAft>
              <a:buSzPts val="1100"/>
              <a:buChar char="-"/>
            </a:pPr>
            <a:r>
              <a:rPr lang="en"/>
              <a:t>Grabbing known vulnerability data</a:t>
            </a:r>
            <a:endParaRPr/>
          </a:p>
          <a:p>
            <a:pPr marL="457200" lvl="0" indent="-298450" algn="l" rtl="0">
              <a:spcBef>
                <a:spcPts val="0"/>
              </a:spcBef>
              <a:spcAft>
                <a:spcPts val="0"/>
              </a:spcAft>
              <a:buSzPts val="1100"/>
              <a:buChar char="-"/>
            </a:pPr>
            <a:r>
              <a:rPr lang="en"/>
              <a:t>Detecting software from binary strings</a:t>
            </a:r>
            <a:endParaRPr/>
          </a:p>
          <a:p>
            <a:pPr marL="457200" lvl="0" indent="-298450" algn="l" rtl="0">
              <a:spcBef>
                <a:spcPts val="0"/>
              </a:spcBef>
              <a:spcAft>
                <a:spcPts val="0"/>
              </a:spcAft>
              <a:buSzPts val="1100"/>
              <a:buChar char="-"/>
            </a:pPr>
            <a:r>
              <a:rPr lang="en"/>
              <a:t>Making the magic happen</a:t>
            </a:r>
            <a:endParaRPr/>
          </a:p>
          <a:p>
            <a:pPr marL="457200" lvl="0" indent="-298450" algn="l" rtl="0">
              <a:spcBef>
                <a:spcPts val="0"/>
              </a:spcBef>
              <a:spcAft>
                <a:spcPts val="0"/>
              </a:spcAft>
              <a:buSzPts val="1100"/>
              <a:buChar char="-"/>
            </a:pPr>
            <a:r>
              <a:rPr lang="en"/>
              <a:t>csv2cve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7eafcfecab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7eafcfecab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if I’ve got a package, and I’m a small python script that doesn’t know anything about what it’s looking at, how can I guess what’s in it?  We decided to think like a hacker or a pentester and go really simple: the unix utility `strings.`  You can run this on a binary, and it’ll give you every string it finds that’s larger than 4 characters.  Some of them are kind of useless, but some of them can give you a pretty good idea of what you’re looking at without executing it.  Can you guess what these strings came from?  There’s some hints in the first column, but that second one with the email address is an awfully strong hint that there’s some openssl in here.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7eafcfecab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7eafcfecab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*version* of openssl do we have here?  Well, let’s just use our other favourite linux utility, grep (which is a text search tool), and narrow it down… and oh look, there’s a nice clear version string right there.  This is OpenSSL 1.1.1d.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7eafcfecab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7eafcfecab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then if we want to build a signature, we look at a few more versions of openSSL and start to find a pattern.  So here’s what part of our openSSL signature looks like.  It’s pretty obvious, and it would be brittle if you were *trying* to hide what’s in your software for some reason, but really the purpose of this tool is more to help you avoid honest mistakes in updating, so it’s good enough to do that.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eafcfeca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7eafcfecab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in case you were actually wondering about the question of what’s in cryptography earlier, it was openssl1.1.1d when I put together my slides, which was the latest version available.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276d6e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276d6e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Hi, I’m Terri.  I have PhD in computer security, but the real reason you should value my opinion here is less about my academic credentials and more about my experience.  I’ve been working in open source for over 20 years and I currently work at Intel in open source security.  That means that I help many of Intel’s open source projects find and fix issues before they go out the door, and also that I’ve evaluated a lot of external open source libraries to see how they handle security.   Within the Python communities, you’re most likely to know me for my work on GNU Mailman, or the fact that I coordinate student mentoring for the Python Software Foundation as part of Google Summer of Code.  And both of those also give me a lot time working directly with different developer communities.</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7eafcfecab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7eafcfecab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doesn’t work for all packages, though.  My favourite of our “weird” checkers is sqlite, which doesn’t give us a version string we can parse but instead it has this big source id thing we can find and verify against their published information.  So if you’re detecting sqlite3 you actually are looking for a big hash and then you map that back to a version.  But there are definitely things we’ve looked at where we haven’t found a good signature that will give us a version, and we just note those and move on for now.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7d8f80caf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7d8f80caf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once you’ve got a version, how do you go from that to a list of vulnerabilities?  We *could* do fancy web-scraping for everyone’s website, but that’s a lot of manual work and we don’t have to, because there’s this glorious pile of json that contains all the enumerated public software vulnerabilities.  It’s called the “national vulnerability database” which is a bit of a misnomer because it’s pretty international now, but it’s free and public domain and pretty easy to get.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eafcfecab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7eafcfecab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if you take a look inside, it gives you a bunch of information about what versions are affected by a security vulnerability.  They call them “CVEs” or “Common Vulnerabilities and Exposures”. The system allows for ranges, so you can see here in this CPython issue that the description text tells you about 3 ranges, and then you can see them in machine parsable form in the JSON.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7eafcfecab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7eafcfecab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had an interesting issue here because pkg_resources’ parse_version makes assumptions about how to do letter parsing for python versions that doesn’t line up with how everyone does letter parsing, so we actually had to alter how openssl versions were handled.  Parse_version assumes that if there’s any letters at the end it’s probably something like “release candidate” or “beta” but that’s not how openssl works. For openssl version 1.1.0c comes after 1.1.0; it’s not some kind of pre-release. So you can see our hack above where we convert openssl terminator letters into numbers so that parse_version does what we need.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7eafcfecab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7eafcfecab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other thing to note here is that while there are these big json ranges, our experience has definitely been that the data isn’t perfect.  The most common problem we’ve seen is off-by-one type errors where the description says that all versions before 8.4 are vulnerable, and then the NVD machine parsable data says “version 8.4 is vulnerable” -- it’s not hard to report these as you find them and they do get fixed, but be aware that this is definitely data entered by humans.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7d8f80cafb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7d8f80caf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 that tells you what is going on under the hood, but let’s talk about how to actually use the CVE Binary Tool.</a:t>
            </a:r>
            <a:endParaRPr/>
          </a:p>
          <a:p>
            <a:pPr marL="0" lvl="0" indent="0" algn="l" rtl="0">
              <a:spcBef>
                <a:spcPts val="0"/>
              </a:spcBef>
              <a:spcAft>
                <a:spcPts val="0"/>
              </a:spcAft>
              <a:buNone/>
            </a:pPr>
            <a:endParaRPr/>
          </a:p>
          <a:p>
            <a:pPr marL="0" lvl="0" indent="0" algn="l" rtl="0">
              <a:spcBef>
                <a:spcPts val="0"/>
              </a:spcBef>
              <a:spcAft>
                <a:spcPts val="0"/>
              </a:spcAft>
              <a:buNone/>
            </a:pPr>
            <a:r>
              <a:rPr lang="en"/>
              <a:t>5 minutes</a:t>
            </a:r>
            <a:endParaRPr/>
          </a:p>
          <a:p>
            <a:pPr marL="457200" lvl="0" indent="-298450" algn="l" rtl="0">
              <a:spcBef>
                <a:spcPts val="0"/>
              </a:spcBef>
              <a:spcAft>
                <a:spcPts val="0"/>
              </a:spcAft>
              <a:buSzPts val="1100"/>
              <a:buChar char="-"/>
            </a:pPr>
            <a:r>
              <a:rPr lang="en"/>
              <a:t>How to scan files</a:t>
            </a:r>
            <a:endParaRPr/>
          </a:p>
          <a:p>
            <a:pPr marL="457200" lvl="0" indent="-298450" algn="l" rtl="0">
              <a:spcBef>
                <a:spcPts val="0"/>
              </a:spcBef>
              <a:spcAft>
                <a:spcPts val="0"/>
              </a:spcAft>
              <a:buSzPts val="1100"/>
              <a:buChar char="-"/>
            </a:pPr>
            <a:r>
              <a:rPr lang="en"/>
              <a:t>How to understand the results</a:t>
            </a:r>
            <a:endParaRPr/>
          </a:p>
          <a:p>
            <a:pPr marL="457200" lvl="0" indent="-298450" algn="l" rtl="0">
              <a:spcBef>
                <a:spcPts val="0"/>
              </a:spcBef>
              <a:spcAft>
                <a:spcPts val="0"/>
              </a:spcAft>
              <a:buSzPts val="1100"/>
              <a:buChar char="-"/>
            </a:pPr>
            <a:r>
              <a:rPr lang="en"/>
              <a:t>What to do if it finds something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81580de74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81580de74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got a nice pip package, so you should be able to just pip install cve-bin-tool and then run it on any directory or file you want.  Note that we dropped 2.7 support earlier this year, so if you’re doing this on a machine with python 2.7, you’ll probably want to use a virtualenv and make sure you’re using at least python 3.6.</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81580de74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81580de74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do that, it’ll scan through whatever file or directory you’ve given it.  If it finds something it understands, it’ll try to find the version, and if it finds a version with any known vulnerabilities, it’ll give you a list.  Thanks to our students, we’re in the middle of improving the output for the tool. So this is the current console output.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2c4bb825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2c4bb825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my experience is that often when people get a list of CVEs, they’re going to want to triage them, maybe track what versions you need to upgrade to, put notes if there’s any mitigations you can do, etc.  We don’t have a triage tool, but we *do* provide a comma-delimited format for people to import into a spreadsheet so they can work with the data there.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72c4bb825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72c4bb825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we have a JSON output format, which is easily machine parseable.  This has actually been adjusted a little bit since my slides were made, because we’re still working out the best format.  We’re planning to use this format with the machine learning tool dffml, and we’re hoping other people will find interesting ways to use it if they want to integrate vulnerability data into their processes.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d8f80caf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d8f80caf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let’s talk about the problem.  Why would we even care about detecting vulnerabilities in binary files?</a:t>
            </a:r>
            <a:endParaRPr/>
          </a:p>
          <a:p>
            <a:pPr marL="0" lvl="0" indent="0" algn="l" rtl="0">
              <a:spcBef>
                <a:spcPts val="0"/>
              </a:spcBef>
              <a:spcAft>
                <a:spcPts val="0"/>
              </a:spcAft>
              <a:buNone/>
            </a:pPr>
            <a:endParaRPr/>
          </a:p>
          <a:p>
            <a:pPr marL="0" lvl="0" indent="0" algn="l" rtl="0">
              <a:spcBef>
                <a:spcPts val="0"/>
              </a:spcBef>
              <a:spcAft>
                <a:spcPts val="0"/>
              </a:spcAft>
              <a:buNone/>
            </a:pPr>
            <a:r>
              <a:rPr lang="en"/>
              <a:t>5 minutes:</a:t>
            </a:r>
            <a:endParaRPr/>
          </a:p>
          <a:p>
            <a:pPr marL="457200" lvl="0" indent="-298450" algn="l" rtl="0">
              <a:spcBef>
                <a:spcPts val="0"/>
              </a:spcBef>
              <a:spcAft>
                <a:spcPts val="0"/>
              </a:spcAft>
              <a:buSzPts val="1100"/>
              <a:buChar char="-"/>
            </a:pPr>
            <a:r>
              <a:rPr lang="en"/>
              <a:t>Why is it hard to detect known vulnerabilities?</a:t>
            </a:r>
            <a:endParaRPr/>
          </a:p>
          <a:p>
            <a:pPr marL="457200" lvl="0" indent="-298450" algn="l" rtl="0">
              <a:spcBef>
                <a:spcPts val="0"/>
              </a:spcBef>
              <a:spcAft>
                <a:spcPts val="0"/>
              </a:spcAft>
              <a:buSzPts val="1100"/>
              <a:buChar char="-"/>
            </a:pPr>
            <a:r>
              <a:rPr lang="en"/>
              <a:t>Why do we want a tool for this?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81580de74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81580de74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make something clear, though: the “bin” part of “cve-bin-tool” refers to binaries.  We’re really only scanning binary files.  The idea was that if you had source code, you probably have other tools available to help you figure out what’s in your build, or you may already know, so you shouldn’t be using kind of heuristic signature detection to figure that out.  But we have this parsed database of vulnerabilities already, so…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81580de74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81580de74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cve-bin-tool also comes with a utility called csv2cve which you use against a known list of components.   That lets you skip the more heuristic binary matching and the potential for error and just find out about known vulnerabilities in anything you care about.    So you could take output from something like your requirements list or your build information and put this into your regular checks to see if anything needs a version bump for security reasons.  And if you’ve never been responsible for the security of a product before, you may not know, but these checks are pretty easy to miss without automation, especially if you’re looking several levels of dependencies down.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81580de740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81580de74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that output looks right now, although we’re actually working on making it use the same output engine as the main tool so that you can have the output in those same formats. </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82e11b5df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82e11b5df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big limitation on this utility right now is that you actually need to get the list of NVD vendor-product pairs in your .csv file for it to work.  They’re not hard to find with a quick search of the database, but they’re kind of hard to automate because of name duplications and different packaging decisions.   We’ve got some students who put forth some interesting ideas about making easy translation tables for the names of, say, all the packages in Fedora or all the packages you can install with pip, but it’ll take some work before we get there.  So again, we’re giving you a small piece of cake, not the whole thing.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81580de74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81580de74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you’ve run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81580de74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81580de74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number one is go learn about whatever it detected. You can usually just put that CVE number into a search engine of your choice and learn all about it.  There are usually links to find out what the problem is and they’ll also include information about how to mitigate it and when it was fixed.  As I said earlier, the data isn’t perfect, so sometimes you’ll find out that the detection was incorrect and you can file a bug with us or with NVD.  Sometimes you’ll find out the fix was backported to the version you’re using so it *looks* like it’s vulernable but the issue’s already resolved.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81580de74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81580de74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to be honest, most of the time what you need to do is upgrade.  It is usually less work in the long run to upgrade to the latest available, or a long-term support version if one exists.  If you’re the responsible adult, don’t forget to release a new version of your package with updated dependencies if you need to.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1580de74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1580de74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if upgrade isn’t possible immediately or there isn’t a fix yet, you might also want to look at mitigations -- things you can do that reduce your risk.  These are usually things like disabling affected code or changing configurations to be more secure.  If there are any known mitigations, they’re usually included in the links with the CVE data that you should have found in the Learn step.  And if you’re the responsible adult who’s releasing a package, don’t forget to tell your users what best practices should be for your code.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81580de74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81580de74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I’ve covered what we think the most common usages will be for the CVE Binary tool, but there are a number of options available like extracting compressed files, and you can always get a list from the manual or running the tool with the --help option.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7d8f80caf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7d8f80caf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that’s the CVE Binary Tool.  Now that you know how it is and how it works, you might be wondering, how can I use this knowledge to help make the world more secure?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5 minutes:</a:t>
            </a:r>
            <a:endParaRPr/>
          </a:p>
          <a:p>
            <a:pPr marL="457200" lvl="0" indent="-298450" algn="l" rtl="0">
              <a:spcBef>
                <a:spcPts val="0"/>
              </a:spcBef>
              <a:spcAft>
                <a:spcPts val="0"/>
              </a:spcAft>
              <a:buSzPts val="1100"/>
              <a:buChar char="-"/>
            </a:pPr>
            <a:r>
              <a:rPr lang="en"/>
              <a:t>How to write your own checker</a:t>
            </a:r>
            <a:endParaRPr/>
          </a:p>
          <a:p>
            <a:pPr marL="457200" lvl="0" indent="-298450" algn="l" rtl="0">
              <a:spcBef>
                <a:spcPts val="0"/>
              </a:spcBef>
              <a:spcAft>
                <a:spcPts val="0"/>
              </a:spcAft>
              <a:buSzPts val="1100"/>
              <a:buChar char="-"/>
            </a:pPr>
            <a:r>
              <a:rPr lang="en"/>
              <a:t>Other ways to help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d8f80caf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d8f80caf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you’ve been given a binary and told to run it.  How would you tell if that’s a “safe” thing to do?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1580de74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1580de74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number 1: Please use the tool.  Pip install it, or grab the latest from github and try it out!  Set it up in your continuous integration so you know when you need to upgrade a dependency.  I spend time every month dealing with dependencies that need upgrades.  Some team wants to use package Watermelon but turns out it depends on an old version of Soil and Water and then it turns out Water also needs Filtration and that needed an upgrade… Remember how I said back at the beginning that we couldn’t justify recommending big expensive packages to tiny open source projects?  Well, this is it!  We built you a free open source package to help make this easier.  Please please use it. </a:t>
            </a:r>
            <a:endParaRPr/>
          </a:p>
          <a:p>
            <a:pPr marL="0" lvl="0" indent="0" algn="l" rtl="0">
              <a:spcBef>
                <a:spcPts val="0"/>
              </a:spcBef>
              <a:spcAft>
                <a:spcPts val="0"/>
              </a:spcAft>
              <a:buNone/>
            </a:pPr>
            <a:endParaRPr/>
          </a:p>
          <a:p>
            <a:pPr marL="0" lvl="0" indent="0" algn="l" rtl="0">
              <a:spcBef>
                <a:spcPts val="0"/>
              </a:spcBef>
              <a:spcAft>
                <a:spcPts val="0"/>
              </a:spcAft>
              <a:buNone/>
            </a:pPr>
            <a:r>
              <a:rPr lang="en"/>
              <a:t>And while you’re using it, tell us if there are ways it could work better for you!  Most of our users right now are open source sysadmins from overlapping schools of thought, but if there’s one thing I know about open source is that we all do things in a lot of different ways.  So please, feel free to file an issue and tell us about how you use the tool, or hop on our chat to talk about it.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1580de74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1580de74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Second, you can contribute to it! If there’s a particular checker you’d like to have that’s not there yet, this *is* an open source project.  There’s 4 steps to adding a checker: you need to choose the software you care about, then find the vendor-product pair that matches that product in NVD.  Be aware that sometimes there’s more than one vendor-product pair referring to the same thing, often because the vendor or product changed over time, and maybe sometimes just because this is data entered by humans.  Once you do that, you figure out a signature, which we talked about at the beginning of the presentation if you need to revisit it, plus we have documentation on this.  And finally, you write some tests against real binaries to show that it works -- right now we’re mostly using linux packages for the tests.  And if you can’t do *all* of those things, even doing one of them can make a big difference.  We get a lot of new contributors every year who would be happy to work on something if you file an issue with whatever info you’ve got.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81580de74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81580de74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one of the reasons we have regular new contributors is that we’ve been participating in a number of events designed to help bring new contributors to open source projects.  The one that’s going on right now is Google Summer of Code, which is a neat event where we provide mentorship and Google pays students to work on open source projects.  As I mentioned at the beginning, I coordinate this for all of the Python Software Foundation, but I also mentor students directly as part of the CVE Binary Tool project.  Students come in, fix bugs, learn about the project, then propose ideas for 3-month long projects they’d like to work on.  As I record this, we’re still in student selection phase, but I’ve got proposals on adding new checkers, improving our interface, and more.  And a lot of the students could use help understanding how people would actually use this tool, what features might be useful, which checkers people want most, and more.</a:t>
            </a:r>
            <a:endParaRPr/>
          </a:p>
          <a:p>
            <a:pPr marL="0" lvl="0" indent="0" algn="l" rtl="0">
              <a:spcBef>
                <a:spcPts val="0"/>
              </a:spcBef>
              <a:spcAft>
                <a:spcPts val="0"/>
              </a:spcAft>
              <a:buNone/>
            </a:pPr>
            <a:endParaRPr/>
          </a:p>
          <a:p>
            <a:pPr marL="0" lvl="0" indent="0" algn="l" rtl="0">
              <a:spcBef>
                <a:spcPts val="0"/>
              </a:spcBef>
              <a:spcAft>
                <a:spcPts val="0"/>
              </a:spcAft>
              <a:buNone/>
            </a:pPr>
            <a:r>
              <a:rPr lang="en"/>
              <a:t>If you’re pretty good at code review, or love hunting down weird bugs, or know how to help people fix their git trees, love being organized and helping people who are new to self-guided work stay on task, or just like talking about what it’s like to have a job in software development and open source, it’s a pretty fun thing to do.  Because of the pandemic, Python has way more student applicants and way fewer mentors this year, so if you’re one of those people who feels like they have a little extra time, your help would be especially appreciated this year.  And if you’re not a person with extra time, I hope you can at least feel good about the fact that Python is doing what we can to provide remote jobs and mentorship to students this year.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81580de74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81580de74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that’s it!  Here’s that URL for the CVE Binary tool again.  It may be a small piece of the whole vulnerability detection cake, but I hope it’s enough to be useful and filling.  Please go forth and try it out, and let us know how we can make it better!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d8f80caf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d8f80caf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download an executable off a website, you may do one or more of the following things: run a virus scanner on the file.  Check to make sure the hashes or signature matches so you know got the *right* file.  Check to see if it’s the latest version.  Maybe read the security advisories. And if you’re not doing this, you may be assuming that someone else is doing it for you: your linux distribution, whoever runs your app store, pip.  Sometimes that’s true, sometimes it’s not.</a:t>
            </a:r>
            <a:endParaRPr/>
          </a:p>
          <a:p>
            <a:pPr marL="0" lvl="0" indent="0" algn="l" rtl="0">
              <a:spcBef>
                <a:spcPts val="0"/>
              </a:spcBef>
              <a:spcAft>
                <a:spcPts val="0"/>
              </a:spcAft>
              <a:buNone/>
            </a:pPr>
            <a:endParaRPr/>
          </a:p>
          <a:p>
            <a:pPr marL="0" lvl="0" indent="0" algn="l" rtl="0">
              <a:spcBef>
                <a:spcPts val="0"/>
              </a:spcBef>
              <a:spcAft>
                <a:spcPts val="0"/>
              </a:spcAft>
              <a:buNone/>
            </a:pPr>
            <a:r>
              <a:rPr lang="en"/>
              <a:t>Icons from </a:t>
            </a:r>
            <a:endParaRPr/>
          </a:p>
          <a:p>
            <a:pPr marL="0" lvl="0" indent="0" algn="l" rtl="0">
              <a:spcBef>
                <a:spcPts val="0"/>
              </a:spcBef>
              <a:spcAft>
                <a:spcPts val="0"/>
              </a:spcAft>
              <a:buClr>
                <a:schemeClr val="dk1"/>
              </a:buClr>
              <a:buSzPts val="1100"/>
              <a:buFont typeface="Arial"/>
              <a:buNone/>
            </a:pPr>
            <a:r>
              <a:rPr lang="en" sz="1200">
                <a:solidFill>
                  <a:srgbClr val="434343"/>
                </a:solidFill>
                <a:latin typeface="Barlow Light"/>
                <a:ea typeface="Barlow Light"/>
                <a:cs typeface="Barlow Light"/>
                <a:sym typeface="Barlow Light"/>
              </a:rPr>
              <a:t>WEBSITE</a:t>
            </a:r>
            <a:endParaRPr sz="1200">
              <a:solidFill>
                <a:srgbClr val="434343"/>
              </a:solidFill>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r>
              <a:rPr lang="en" u="sng">
                <a:solidFill>
                  <a:schemeClr val="dk1"/>
                </a:solidFill>
                <a:latin typeface="Barlow Light"/>
                <a:ea typeface="Barlow Light"/>
                <a:cs typeface="Barlow Light"/>
                <a:sym typeface="Barlow Light"/>
                <a:hlinkClick r:id="rId3"/>
              </a:rPr>
              <a:t>http://emoji.streamlineicons.com/</a:t>
            </a:r>
            <a:endParaRPr>
              <a:solidFill>
                <a:schemeClr val="dk1"/>
              </a:solidFill>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endParaRPr sz="1200">
              <a:solidFill>
                <a:schemeClr val="dk1"/>
              </a:solidFill>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r>
              <a:rPr lang="en" sz="1200">
                <a:solidFill>
                  <a:srgbClr val="434343"/>
                </a:solidFill>
                <a:latin typeface="Barlow Light"/>
                <a:ea typeface="Barlow Light"/>
                <a:cs typeface="Barlow Light"/>
                <a:sym typeface="Barlow Light"/>
              </a:rPr>
              <a:t>LICENSE</a:t>
            </a:r>
            <a:endParaRPr sz="1200">
              <a:solidFill>
                <a:srgbClr val="434343"/>
              </a:solidFill>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r>
              <a:rPr lang="en" sz="1200" u="sng">
                <a:solidFill>
                  <a:schemeClr val="dk1"/>
                </a:solidFill>
                <a:latin typeface="Barlow Light"/>
                <a:ea typeface="Barlow Light"/>
                <a:cs typeface="Barlow Light"/>
                <a:sym typeface="Barlow Light"/>
                <a:hlinkClick r:id="rId4"/>
              </a:rPr>
              <a:t>Creative Commons Attribution</a:t>
            </a:r>
            <a:endParaRPr sz="1000">
              <a:solidFill>
                <a:schemeClr val="dk1"/>
              </a:solidFill>
              <a:latin typeface="Barlow Light"/>
              <a:ea typeface="Barlow Light"/>
              <a:cs typeface="Barlow Light"/>
              <a:sym typeface="Barlow Light"/>
            </a:endParaRPr>
          </a:p>
          <a:p>
            <a:pPr marL="0" lvl="0" indent="0" algn="l" rtl="0">
              <a:spcBef>
                <a:spcPts val="0"/>
              </a:spcBef>
              <a:spcAft>
                <a:spcPts val="0"/>
              </a:spcAft>
              <a:buNone/>
            </a:pPr>
            <a:r>
              <a:rPr lang="en" sz="1000">
                <a:solidFill>
                  <a:srgbClr val="434343"/>
                </a:solidFill>
                <a:latin typeface="Barlow Light"/>
                <a:ea typeface="Barlow Light"/>
                <a:cs typeface="Barlow Light"/>
                <a:sym typeface="Barlow Light"/>
              </a:rPr>
              <a:t>Made by </a:t>
            </a:r>
            <a:r>
              <a:rPr lang="en" sz="1000" u="sng">
                <a:solidFill>
                  <a:schemeClr val="dk1"/>
                </a:solidFill>
                <a:latin typeface="Barlow Light"/>
                <a:ea typeface="Barlow Light"/>
                <a:cs typeface="Barlow Light"/>
                <a:sym typeface="Barlow Light"/>
                <a:hlinkClick r:id="rId5"/>
              </a:rPr>
              <a:t>@webalys</a:t>
            </a:r>
            <a:endParaRPr/>
          </a:p>
          <a:p>
            <a:pPr marL="0" lvl="0" indent="0" algn="l" rtl="0">
              <a:spcBef>
                <a:spcPts val="0"/>
              </a:spcBef>
              <a:spcAft>
                <a:spcPts val="0"/>
              </a:spcAft>
              <a:buNone/>
            </a:pPr>
            <a:endParaRPr/>
          </a:p>
          <a:p>
            <a:pPr marL="0" lvl="0" indent="0" algn="l" rtl="0">
              <a:spcBef>
                <a:spcPts val="0"/>
              </a:spcBef>
              <a:spcAft>
                <a:spcPts val="0"/>
              </a:spcAft>
              <a:buNone/>
            </a:pPr>
            <a:r>
              <a:rPr lang="en"/>
              <a:t>And also:</a:t>
            </a:r>
            <a:endParaRPr/>
          </a:p>
          <a:p>
            <a:pPr marL="0" lvl="0" indent="0" algn="l" rtl="0">
              <a:spcBef>
                <a:spcPts val="0"/>
              </a:spcBef>
              <a:spcAft>
                <a:spcPts val="0"/>
              </a:spcAft>
              <a:buNone/>
            </a:pPr>
            <a:r>
              <a:rPr lang="en" sz="1200">
                <a:solidFill>
                  <a:srgbClr val="434343"/>
                </a:solidFill>
                <a:latin typeface="Barlow Light"/>
                <a:ea typeface="Barlow Light"/>
                <a:cs typeface="Barlow Light"/>
                <a:sym typeface="Barlow Light"/>
              </a:rPr>
              <a:t>WEBSITE</a:t>
            </a:r>
            <a:endParaRPr sz="1200">
              <a:solidFill>
                <a:srgbClr val="434343"/>
              </a:solidFill>
              <a:latin typeface="Barlow Light"/>
              <a:ea typeface="Barlow Light"/>
              <a:cs typeface="Barlow Light"/>
              <a:sym typeface="Barlow Light"/>
            </a:endParaRPr>
          </a:p>
          <a:p>
            <a:pPr marL="0" lvl="0" indent="0" algn="l" rtl="0">
              <a:spcBef>
                <a:spcPts val="0"/>
              </a:spcBef>
              <a:spcAft>
                <a:spcPts val="0"/>
              </a:spcAft>
              <a:buNone/>
            </a:pPr>
            <a:r>
              <a:rPr lang="en" sz="1200" u="sng">
                <a:solidFill>
                  <a:schemeClr val="dk1"/>
                </a:solidFill>
                <a:latin typeface="Barlow Light"/>
                <a:ea typeface="Barlow Light"/>
                <a:cs typeface="Barlow Light"/>
                <a:sym typeface="Barlow Light"/>
                <a:hlinkClick r:id="rId6"/>
              </a:rPr>
              <a:t>thenounproject.com/Iconathon1/collection/redefining-women/</a:t>
            </a:r>
            <a:endParaRPr sz="1200">
              <a:solidFill>
                <a:schemeClr val="dk1"/>
              </a:solidFill>
              <a:latin typeface="Barlow Light"/>
              <a:ea typeface="Barlow Light"/>
              <a:cs typeface="Barlow Light"/>
              <a:sym typeface="Barlow Light"/>
            </a:endParaRPr>
          </a:p>
          <a:p>
            <a:pPr marL="0" lvl="0" indent="0" algn="l" rtl="0">
              <a:spcBef>
                <a:spcPts val="0"/>
              </a:spcBef>
              <a:spcAft>
                <a:spcPts val="0"/>
              </a:spcAft>
              <a:buNone/>
            </a:pPr>
            <a:endParaRPr sz="1200">
              <a:solidFill>
                <a:srgbClr val="434343"/>
              </a:solidFill>
              <a:latin typeface="Barlow Light"/>
              <a:ea typeface="Barlow Light"/>
              <a:cs typeface="Barlow Light"/>
              <a:sym typeface="Barlow Light"/>
            </a:endParaRPr>
          </a:p>
          <a:p>
            <a:pPr marL="0" lvl="0" indent="0" algn="l" rtl="0">
              <a:spcBef>
                <a:spcPts val="0"/>
              </a:spcBef>
              <a:spcAft>
                <a:spcPts val="0"/>
              </a:spcAft>
              <a:buNone/>
            </a:pPr>
            <a:r>
              <a:rPr lang="en" sz="1200">
                <a:solidFill>
                  <a:srgbClr val="434343"/>
                </a:solidFill>
                <a:latin typeface="Barlow Light"/>
                <a:ea typeface="Barlow Light"/>
                <a:cs typeface="Barlow Light"/>
                <a:sym typeface="Barlow Light"/>
              </a:rPr>
              <a:t>LICENSE</a:t>
            </a:r>
            <a:endParaRPr sz="1200">
              <a:solidFill>
                <a:srgbClr val="434343"/>
              </a:solidFill>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r>
              <a:rPr lang="en" sz="1200" u="sng">
                <a:solidFill>
                  <a:schemeClr val="dk1"/>
                </a:solidFill>
                <a:latin typeface="Barlow Light"/>
                <a:ea typeface="Barlow Light"/>
                <a:cs typeface="Barlow Light"/>
                <a:sym typeface="Barlow Light"/>
                <a:hlinkClick r:id="rId7"/>
              </a:rPr>
              <a:t>Public Domain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d8f80cafb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d8f80cafb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next question is… what if you *are* the distributor?  Or the person who’s shipping software?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1580de7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1580de7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off, let’s just acknowledge that “safe” is a really big and sometimes nebulous problem space.  I have huge development checklists for what we think makes software more secure, or more private, or more robust.  And what you should be doing as a developer is often still a matter for cutting edge research.  But we’re going to focus on one piece that you would think should be relatively easy and non-controversial: we want to make sure we ship without any known, pre-existing vulnerabilities.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d8f80cafb_1_3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d8f80cafb_1_3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then the list gets a bit longer.  You want to check all the components you’re using and make sure they’re ok, just like we did before: list packages, verify signatures, check for updates, read advisories. And then on top of that you’ll be fixing your own issues and issuing your own security advisories as needed.  Okay, that still seems pretty tractable.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d8f80cafb_1_3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d8f80cafb_1_3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Except that in practice, a lot of modern software has a *lot* of dependencies.  So you have a nice short list, but then each of those packages has their own list, and each of those and so on and so on… And you might think I’m exaggerating, but when we were building test cases for a machine learning security tool, one of the JavaScript packages used for testing had 877 *thousand* dependencies.  (Many of which had vulnerabilities.)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1" y="744575"/>
            <a:ext cx="79392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79392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785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p3"/>
          <p:cNvSpPr/>
          <p:nvPr/>
        </p:nvSpPr>
        <p:spPr>
          <a:xfrm>
            <a:off x="0" y="25"/>
            <a:ext cx="177000" cy="5143500"/>
          </a:xfrm>
          <a:prstGeom prst="rect">
            <a:avLst/>
          </a:prstGeom>
          <a:solidFill>
            <a:srgbClr val="FDB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79188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6678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547700" y="1152475"/>
            <a:ext cx="36678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388100" y="45900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8" name="Google Shape;38;p8"/>
          <p:cNvPicPr preferRelativeResize="0"/>
          <p:nvPr/>
        </p:nvPicPr>
        <p:blipFill>
          <a:blip r:embed="rId2">
            <a:alphaModFix/>
          </a:blip>
          <a:stretch>
            <a:fillRect/>
          </a:stretch>
        </p:blipFill>
        <p:spPr>
          <a:xfrm>
            <a:off x="-1" y="0"/>
            <a:ext cx="754953"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4" name="Google Shape;44;p9"/>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3">
            <a:alphaModFix/>
          </a:blip>
          <a:stretch>
            <a:fillRect/>
          </a:stretch>
        </p:blipFill>
        <p:spPr>
          <a:xfrm>
            <a:off x="8389049" y="25"/>
            <a:ext cx="754953" cy="5143499"/>
          </a:xfrm>
          <a:prstGeom prst="rect">
            <a:avLst/>
          </a:prstGeom>
          <a:noFill/>
          <a:ln>
            <a:noFill/>
          </a:ln>
        </p:spPr>
      </p:pic>
      <p:sp>
        <p:nvSpPr>
          <p:cNvPr id="7" name="Google Shape;7;p1"/>
          <p:cNvSpPr txBox="1">
            <a:spLocks noGrp="1"/>
          </p:cNvSpPr>
          <p:nvPr>
            <p:ph type="title"/>
          </p:nvPr>
        </p:nvSpPr>
        <p:spPr>
          <a:xfrm>
            <a:off x="311700" y="445025"/>
            <a:ext cx="7857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152475"/>
            <a:ext cx="79188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168633" y="47499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0" y="25"/>
            <a:ext cx="177000" cy="5143500"/>
          </a:xfrm>
          <a:prstGeom prst="rect">
            <a:avLst/>
          </a:prstGeom>
          <a:solidFill>
            <a:srgbClr val="00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microsoft.com/office/2011/relationships/inkAction" Target="../ink/inkAction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microsoft.com/office/2011/relationships/inkAction" Target="../ink/inkAction2.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5.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hyperlink" Target="https://github.com/intel/cve-bin-tool/" TargetMode="Externa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2.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1" y="744575"/>
            <a:ext cx="7939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Using Python to Detect Vulnerabilities in Binaries</a:t>
            </a:r>
            <a:endParaRPr/>
          </a:p>
        </p:txBody>
      </p:sp>
      <p:sp>
        <p:nvSpPr>
          <p:cNvPr id="59" name="Google Shape;59;p13"/>
          <p:cNvSpPr txBox="1">
            <a:spLocks noGrp="1"/>
          </p:cNvSpPr>
          <p:nvPr>
            <p:ph type="subTitle" idx="1"/>
          </p:nvPr>
        </p:nvSpPr>
        <p:spPr>
          <a:xfrm>
            <a:off x="311700" y="2834125"/>
            <a:ext cx="79392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Terri Oda</a:t>
            </a:r>
            <a:endParaRPr/>
          </a:p>
          <a:p>
            <a:pPr marL="0" lvl="0" indent="0" algn="ctr" rtl="0">
              <a:spcBef>
                <a:spcPts val="0"/>
              </a:spcBef>
              <a:spcAft>
                <a:spcPts val="0"/>
              </a:spcAft>
              <a:buNone/>
            </a:pPr>
            <a:r>
              <a:rPr lang="en"/>
              <a:t>PyCon 2020</a:t>
            </a:r>
            <a:endParaRPr/>
          </a:p>
        </p:txBody>
      </p:sp>
      <p:sp>
        <p:nvSpPr>
          <p:cNvPr id="60" name="Google Shape;60;p13"/>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5" name="Audio 4">
            <a:hlinkClick r:id="" action="ppaction://media"/>
            <a:extLst>
              <a:ext uri="{FF2B5EF4-FFF2-40B4-BE49-F238E27FC236}">
                <a16:creationId xmlns:a16="http://schemas.microsoft.com/office/drawing/2014/main" id="{9D465E8F-7DFC-4A81-BC65-A21E0C00B1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79"/>
    </mc:Choice>
    <mc:Fallback>
      <p:transition spd="slow" advTm="5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txBox="1">
            <a:spLocks noGrp="1"/>
          </p:cNvSpPr>
          <p:nvPr>
            <p:ph type="title"/>
          </p:nvPr>
        </p:nvSpPr>
        <p:spPr>
          <a:xfrm>
            <a:off x="1597575" y="1782150"/>
            <a:ext cx="5835600" cy="15792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DB813"/>
                </a:solidFill>
              </a:rPr>
              <a:t>virtualenv /path/to/virtualenv</a:t>
            </a:r>
            <a:endParaRPr>
              <a:solidFill>
                <a:srgbClr val="FDB813"/>
              </a:solidFill>
            </a:endParaRPr>
          </a:p>
          <a:p>
            <a:pPr marL="0" lvl="0" indent="0" algn="l" rtl="0">
              <a:spcBef>
                <a:spcPts val="0"/>
              </a:spcBef>
              <a:spcAft>
                <a:spcPts val="0"/>
              </a:spcAft>
              <a:buClr>
                <a:schemeClr val="dk1"/>
              </a:buClr>
              <a:buSzPts val="1100"/>
              <a:buFont typeface="Arial"/>
              <a:buNone/>
            </a:pPr>
            <a:r>
              <a:rPr lang="en">
                <a:solidFill>
                  <a:srgbClr val="FDB813"/>
                </a:solidFill>
              </a:rPr>
              <a:t>pip install &lt;package&gt; </a:t>
            </a:r>
            <a:endParaRPr>
              <a:solidFill>
                <a:srgbClr val="FDB813"/>
              </a:solidFill>
            </a:endParaRPr>
          </a:p>
          <a:p>
            <a:pPr marL="0" lvl="0" indent="0" algn="l" rtl="0">
              <a:spcBef>
                <a:spcPts val="0"/>
              </a:spcBef>
              <a:spcAft>
                <a:spcPts val="0"/>
              </a:spcAft>
              <a:buClr>
                <a:schemeClr val="dk1"/>
              </a:buClr>
              <a:buSzPts val="1100"/>
              <a:buFont typeface="Arial"/>
              <a:buNone/>
            </a:pPr>
            <a:r>
              <a:rPr lang="en">
                <a:solidFill>
                  <a:srgbClr val="FDB813"/>
                </a:solidFill>
              </a:rPr>
              <a:t>pip freeze &gt; requirements.txt.</a:t>
            </a:r>
            <a:endParaRPr>
              <a:solidFill>
                <a:srgbClr val="FDB813"/>
              </a:solidFill>
            </a:endParaRPr>
          </a:p>
          <a:p>
            <a:pPr marL="0" lvl="0" indent="0" algn="l" rtl="0">
              <a:spcBef>
                <a:spcPts val="0"/>
              </a:spcBef>
              <a:spcAft>
                <a:spcPts val="0"/>
              </a:spcAft>
              <a:buNone/>
            </a:pPr>
            <a:endParaRPr>
              <a:solidFill>
                <a:srgbClr val="FDB813"/>
              </a:solidFill>
            </a:endParaRPr>
          </a:p>
        </p:txBody>
      </p:sp>
      <p:sp>
        <p:nvSpPr>
          <p:cNvPr id="653" name="Google Shape;653;p22"/>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6" name="Audio 5">
            <a:hlinkClick r:id="" action="ppaction://media"/>
            <a:extLst>
              <a:ext uri="{FF2B5EF4-FFF2-40B4-BE49-F238E27FC236}">
                <a16:creationId xmlns:a16="http://schemas.microsoft.com/office/drawing/2014/main" id="{D1F6215B-C6DB-41A5-9E18-1D422E1D05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108"/>
    </mc:Choice>
    <mc:Fallback>
      <p:transition spd="slow" advTm="21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23"/>
          <p:cNvSpPr txBox="1">
            <a:spLocks noGrp="1"/>
          </p:cNvSpPr>
          <p:nvPr>
            <p:ph type="title"/>
          </p:nvPr>
        </p:nvSpPr>
        <p:spPr>
          <a:xfrm>
            <a:off x="1589300" y="512850"/>
            <a:ext cx="5835600" cy="35937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DB813"/>
                </a:solidFill>
              </a:rPr>
              <a:t>$ pip install cryptography</a:t>
            </a:r>
            <a:endParaRPr>
              <a:solidFill>
                <a:srgbClr val="FDB813"/>
              </a:solidFill>
            </a:endParaRPr>
          </a:p>
          <a:p>
            <a:pPr marL="0" lvl="0" indent="0" algn="l" rtl="0">
              <a:spcBef>
                <a:spcPts val="0"/>
              </a:spcBef>
              <a:spcAft>
                <a:spcPts val="0"/>
              </a:spcAft>
              <a:buNone/>
            </a:pPr>
            <a:r>
              <a:rPr lang="en">
                <a:solidFill>
                  <a:srgbClr val="FDB813"/>
                </a:solidFill>
              </a:rPr>
              <a:t>$ pip freeze &gt; requirements.txt.</a:t>
            </a:r>
            <a:endParaRPr>
              <a:solidFill>
                <a:srgbClr val="FDB813"/>
              </a:solidFill>
            </a:endParaRPr>
          </a:p>
          <a:p>
            <a:pPr marL="0" lvl="0" indent="0" algn="l" rtl="0">
              <a:spcBef>
                <a:spcPts val="0"/>
              </a:spcBef>
              <a:spcAft>
                <a:spcPts val="0"/>
              </a:spcAft>
              <a:buNone/>
            </a:pPr>
            <a:r>
              <a:rPr lang="en">
                <a:solidFill>
                  <a:srgbClr val="FDB813"/>
                </a:solidFill>
              </a:rPr>
              <a:t>$ cat requirements.txt </a:t>
            </a:r>
            <a:endParaRPr>
              <a:solidFill>
                <a:srgbClr val="FDB813"/>
              </a:solidFill>
            </a:endParaRPr>
          </a:p>
          <a:p>
            <a:pPr marL="0" lvl="0" indent="0" algn="l" rtl="0">
              <a:spcBef>
                <a:spcPts val="0"/>
              </a:spcBef>
              <a:spcAft>
                <a:spcPts val="0"/>
              </a:spcAft>
              <a:buNone/>
            </a:pPr>
            <a:r>
              <a:rPr lang="en">
                <a:solidFill>
                  <a:srgbClr val="FDB813"/>
                </a:solidFill>
              </a:rPr>
              <a:t>cffi==1.14.0</a:t>
            </a:r>
            <a:endParaRPr>
              <a:solidFill>
                <a:srgbClr val="FDB813"/>
              </a:solidFill>
            </a:endParaRPr>
          </a:p>
          <a:p>
            <a:pPr marL="0" lvl="0" indent="0" algn="l" rtl="0">
              <a:spcBef>
                <a:spcPts val="0"/>
              </a:spcBef>
              <a:spcAft>
                <a:spcPts val="0"/>
              </a:spcAft>
              <a:buNone/>
            </a:pPr>
            <a:r>
              <a:rPr lang="en">
                <a:solidFill>
                  <a:srgbClr val="FDB813"/>
                </a:solidFill>
              </a:rPr>
              <a:t>cryptography==2.8</a:t>
            </a:r>
            <a:endParaRPr>
              <a:solidFill>
                <a:srgbClr val="FDB813"/>
              </a:solidFill>
            </a:endParaRPr>
          </a:p>
          <a:p>
            <a:pPr marL="0" lvl="0" indent="0" algn="l" rtl="0">
              <a:spcBef>
                <a:spcPts val="0"/>
              </a:spcBef>
              <a:spcAft>
                <a:spcPts val="0"/>
              </a:spcAft>
              <a:buNone/>
            </a:pPr>
            <a:r>
              <a:rPr lang="en">
                <a:solidFill>
                  <a:srgbClr val="FDB813"/>
                </a:solidFill>
              </a:rPr>
              <a:t>pkg-resources==0.0.0</a:t>
            </a:r>
            <a:endParaRPr>
              <a:solidFill>
                <a:srgbClr val="FDB813"/>
              </a:solidFill>
            </a:endParaRPr>
          </a:p>
          <a:p>
            <a:pPr marL="0" lvl="0" indent="0" algn="l" rtl="0">
              <a:spcBef>
                <a:spcPts val="0"/>
              </a:spcBef>
              <a:spcAft>
                <a:spcPts val="0"/>
              </a:spcAft>
              <a:buNone/>
            </a:pPr>
            <a:r>
              <a:rPr lang="en">
                <a:solidFill>
                  <a:srgbClr val="FDB813"/>
                </a:solidFill>
              </a:rPr>
              <a:t>pycparser==2.19</a:t>
            </a:r>
            <a:endParaRPr>
              <a:solidFill>
                <a:srgbClr val="FDB813"/>
              </a:solidFill>
            </a:endParaRPr>
          </a:p>
          <a:p>
            <a:pPr marL="0" lvl="0" indent="0" algn="l" rtl="0">
              <a:spcBef>
                <a:spcPts val="0"/>
              </a:spcBef>
              <a:spcAft>
                <a:spcPts val="0"/>
              </a:spcAft>
              <a:buNone/>
            </a:pPr>
            <a:r>
              <a:rPr lang="en">
                <a:solidFill>
                  <a:srgbClr val="FDB813"/>
                </a:solidFill>
              </a:rPr>
              <a:t>six==1.14.0</a:t>
            </a:r>
            <a:endParaRPr>
              <a:solidFill>
                <a:srgbClr val="FDB813"/>
              </a:solidFill>
            </a:endParaRPr>
          </a:p>
          <a:p>
            <a:pPr marL="0" lvl="0" indent="0" algn="l" rtl="0">
              <a:spcBef>
                <a:spcPts val="0"/>
              </a:spcBef>
              <a:spcAft>
                <a:spcPts val="0"/>
              </a:spcAft>
              <a:buNone/>
            </a:pPr>
            <a:endParaRPr>
              <a:solidFill>
                <a:srgbClr val="FDB813"/>
              </a:solidFill>
            </a:endParaRPr>
          </a:p>
        </p:txBody>
      </p:sp>
      <p:sp>
        <p:nvSpPr>
          <p:cNvPr id="659" name="Google Shape;659;p23"/>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660" name="Google Shape;660;p23"/>
          <p:cNvGrpSpPr/>
          <p:nvPr/>
        </p:nvGrpSpPr>
        <p:grpSpPr>
          <a:xfrm>
            <a:off x="5981756" y="3654278"/>
            <a:ext cx="945245" cy="1049464"/>
            <a:chOff x="4546682" y="1665126"/>
            <a:chExt cx="232493" cy="267700"/>
          </a:xfrm>
        </p:grpSpPr>
        <p:sp>
          <p:nvSpPr>
            <p:cNvPr id="661" name="Google Shape;661;p23"/>
            <p:cNvSpPr/>
            <p:nvPr/>
          </p:nvSpPr>
          <p:spPr>
            <a:xfrm rot="10800000" flipH="1">
              <a:off x="4575066" y="1915165"/>
              <a:ext cx="147341" cy="17660"/>
            </a:xfrm>
            <a:custGeom>
              <a:avLst/>
              <a:gdLst/>
              <a:ahLst/>
              <a:cxnLst/>
              <a:rect l="l" t="t" r="r" b="b"/>
              <a:pathLst>
                <a:path w="462" h="139" extrusionOk="0">
                  <a:moveTo>
                    <a:pt x="231" y="1"/>
                  </a:moveTo>
                  <a:lnTo>
                    <a:pt x="138" y="12"/>
                  </a:lnTo>
                  <a:lnTo>
                    <a:pt x="67" y="24"/>
                  </a:lnTo>
                  <a:lnTo>
                    <a:pt x="18" y="47"/>
                  </a:lnTo>
                  <a:lnTo>
                    <a:pt x="4" y="58"/>
                  </a:lnTo>
                  <a:lnTo>
                    <a:pt x="0" y="70"/>
                  </a:lnTo>
                  <a:lnTo>
                    <a:pt x="4" y="92"/>
                  </a:lnTo>
                  <a:lnTo>
                    <a:pt x="18" y="104"/>
                  </a:lnTo>
                  <a:lnTo>
                    <a:pt x="67" y="127"/>
                  </a:lnTo>
                  <a:lnTo>
                    <a:pt x="138" y="138"/>
                  </a:lnTo>
                  <a:lnTo>
                    <a:pt x="320" y="138"/>
                  </a:lnTo>
                  <a:lnTo>
                    <a:pt x="391" y="127"/>
                  </a:lnTo>
                  <a:lnTo>
                    <a:pt x="439" y="104"/>
                  </a:lnTo>
                  <a:lnTo>
                    <a:pt x="453" y="92"/>
                  </a:lnTo>
                  <a:lnTo>
                    <a:pt x="462" y="70"/>
                  </a:lnTo>
                  <a:lnTo>
                    <a:pt x="453" y="58"/>
                  </a:lnTo>
                  <a:lnTo>
                    <a:pt x="439" y="47"/>
                  </a:lnTo>
                  <a:lnTo>
                    <a:pt x="391" y="24"/>
                  </a:lnTo>
                  <a:lnTo>
                    <a:pt x="320" y="12"/>
                  </a:lnTo>
                  <a:lnTo>
                    <a:pt x="231"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rot="10800000" flipH="1">
              <a:off x="4549552" y="1755333"/>
              <a:ext cx="155952" cy="128069"/>
            </a:xfrm>
            <a:custGeom>
              <a:avLst/>
              <a:gdLst/>
              <a:ahLst/>
              <a:cxnLst/>
              <a:rect l="l" t="t" r="r" b="b"/>
              <a:pathLst>
                <a:path w="489" h="1008" extrusionOk="0">
                  <a:moveTo>
                    <a:pt x="31" y="1"/>
                  </a:moveTo>
                  <a:lnTo>
                    <a:pt x="14" y="35"/>
                  </a:lnTo>
                  <a:lnTo>
                    <a:pt x="5" y="81"/>
                  </a:lnTo>
                  <a:lnTo>
                    <a:pt x="0" y="138"/>
                  </a:lnTo>
                  <a:lnTo>
                    <a:pt x="0" y="871"/>
                  </a:lnTo>
                  <a:lnTo>
                    <a:pt x="5" y="916"/>
                  </a:lnTo>
                  <a:lnTo>
                    <a:pt x="14" y="962"/>
                  </a:lnTo>
                  <a:lnTo>
                    <a:pt x="31" y="996"/>
                  </a:lnTo>
                  <a:lnTo>
                    <a:pt x="53" y="1008"/>
                  </a:lnTo>
                  <a:lnTo>
                    <a:pt x="435" y="1008"/>
                  </a:lnTo>
                  <a:lnTo>
                    <a:pt x="457" y="996"/>
                  </a:lnTo>
                  <a:lnTo>
                    <a:pt x="471" y="962"/>
                  </a:lnTo>
                  <a:lnTo>
                    <a:pt x="484" y="916"/>
                  </a:lnTo>
                  <a:lnTo>
                    <a:pt x="488" y="871"/>
                  </a:lnTo>
                  <a:lnTo>
                    <a:pt x="488" y="138"/>
                  </a:lnTo>
                  <a:lnTo>
                    <a:pt x="484" y="81"/>
                  </a:lnTo>
                  <a:lnTo>
                    <a:pt x="471" y="35"/>
                  </a:lnTo>
                  <a:lnTo>
                    <a:pt x="457"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rot="10800000" flipH="1">
              <a:off x="4549552" y="1755333"/>
              <a:ext cx="155952" cy="40784"/>
            </a:xfrm>
            <a:custGeom>
              <a:avLst/>
              <a:gdLst/>
              <a:ahLst/>
              <a:cxnLst/>
              <a:rect l="l" t="t" r="r" b="b"/>
              <a:pathLst>
                <a:path w="489" h="321" extrusionOk="0">
                  <a:moveTo>
                    <a:pt x="0" y="1"/>
                  </a:moveTo>
                  <a:lnTo>
                    <a:pt x="0" y="184"/>
                  </a:lnTo>
                  <a:lnTo>
                    <a:pt x="5" y="229"/>
                  </a:lnTo>
                  <a:lnTo>
                    <a:pt x="14" y="275"/>
                  </a:lnTo>
                  <a:lnTo>
                    <a:pt x="31" y="309"/>
                  </a:lnTo>
                  <a:lnTo>
                    <a:pt x="53" y="321"/>
                  </a:lnTo>
                  <a:lnTo>
                    <a:pt x="435" y="321"/>
                  </a:lnTo>
                  <a:lnTo>
                    <a:pt x="457" y="309"/>
                  </a:lnTo>
                  <a:lnTo>
                    <a:pt x="471" y="275"/>
                  </a:lnTo>
                  <a:lnTo>
                    <a:pt x="484" y="229"/>
                  </a:lnTo>
                  <a:lnTo>
                    <a:pt x="488" y="184"/>
                  </a:lnTo>
                  <a:lnTo>
                    <a:pt x="488" y="1"/>
                  </a:lnTo>
                  <a:lnTo>
                    <a:pt x="484" y="46"/>
                  </a:lnTo>
                  <a:lnTo>
                    <a:pt x="471" y="92"/>
                  </a:lnTo>
                  <a:lnTo>
                    <a:pt x="457" y="126"/>
                  </a:lnTo>
                  <a:lnTo>
                    <a:pt x="435" y="138"/>
                  </a:lnTo>
                  <a:lnTo>
                    <a:pt x="53" y="138"/>
                  </a:lnTo>
                  <a:lnTo>
                    <a:pt x="31" y="126"/>
                  </a:lnTo>
                  <a:lnTo>
                    <a:pt x="14" y="92"/>
                  </a:lnTo>
                  <a:lnTo>
                    <a:pt x="5" y="46"/>
                  </a:lnTo>
                  <a:lnTo>
                    <a:pt x="0" y="1"/>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rot="10800000" flipH="1">
              <a:off x="4546682" y="1752411"/>
              <a:ext cx="161692" cy="133786"/>
            </a:xfrm>
            <a:custGeom>
              <a:avLst/>
              <a:gdLst/>
              <a:ahLst/>
              <a:cxnLst/>
              <a:rect l="l" t="t" r="r" b="b"/>
              <a:pathLst>
                <a:path w="507" h="1053" extrusionOk="0">
                  <a:moveTo>
                    <a:pt x="462" y="46"/>
                  </a:moveTo>
                  <a:lnTo>
                    <a:pt x="475" y="69"/>
                  </a:lnTo>
                  <a:lnTo>
                    <a:pt x="484" y="114"/>
                  </a:lnTo>
                  <a:lnTo>
                    <a:pt x="488" y="160"/>
                  </a:lnTo>
                  <a:lnTo>
                    <a:pt x="488" y="893"/>
                  </a:lnTo>
                  <a:lnTo>
                    <a:pt x="484" y="927"/>
                  </a:lnTo>
                  <a:lnTo>
                    <a:pt x="475" y="973"/>
                  </a:lnTo>
                  <a:lnTo>
                    <a:pt x="462" y="996"/>
                  </a:lnTo>
                  <a:lnTo>
                    <a:pt x="444" y="1007"/>
                  </a:lnTo>
                  <a:lnTo>
                    <a:pt x="62" y="1007"/>
                  </a:lnTo>
                  <a:lnTo>
                    <a:pt x="45" y="996"/>
                  </a:lnTo>
                  <a:lnTo>
                    <a:pt x="31" y="973"/>
                  </a:lnTo>
                  <a:lnTo>
                    <a:pt x="23" y="927"/>
                  </a:lnTo>
                  <a:lnTo>
                    <a:pt x="18" y="893"/>
                  </a:lnTo>
                  <a:lnTo>
                    <a:pt x="18" y="160"/>
                  </a:lnTo>
                  <a:lnTo>
                    <a:pt x="23" y="114"/>
                  </a:lnTo>
                  <a:lnTo>
                    <a:pt x="31" y="69"/>
                  </a:lnTo>
                  <a:lnTo>
                    <a:pt x="45" y="46"/>
                  </a:lnTo>
                  <a:close/>
                  <a:moveTo>
                    <a:pt x="62" y="0"/>
                  </a:moveTo>
                  <a:lnTo>
                    <a:pt x="36" y="11"/>
                  </a:lnTo>
                  <a:lnTo>
                    <a:pt x="18" y="46"/>
                  </a:lnTo>
                  <a:lnTo>
                    <a:pt x="5" y="92"/>
                  </a:lnTo>
                  <a:lnTo>
                    <a:pt x="0" y="160"/>
                  </a:lnTo>
                  <a:lnTo>
                    <a:pt x="0" y="893"/>
                  </a:lnTo>
                  <a:lnTo>
                    <a:pt x="5" y="950"/>
                  </a:lnTo>
                  <a:lnTo>
                    <a:pt x="18" y="996"/>
                  </a:lnTo>
                  <a:lnTo>
                    <a:pt x="36" y="1030"/>
                  </a:lnTo>
                  <a:lnTo>
                    <a:pt x="62" y="1053"/>
                  </a:lnTo>
                  <a:lnTo>
                    <a:pt x="444" y="1053"/>
                  </a:lnTo>
                  <a:lnTo>
                    <a:pt x="466" y="1030"/>
                  </a:lnTo>
                  <a:lnTo>
                    <a:pt x="488" y="996"/>
                  </a:lnTo>
                  <a:lnTo>
                    <a:pt x="502" y="950"/>
                  </a:lnTo>
                  <a:lnTo>
                    <a:pt x="506" y="893"/>
                  </a:lnTo>
                  <a:lnTo>
                    <a:pt x="506" y="160"/>
                  </a:lnTo>
                  <a:lnTo>
                    <a:pt x="502" y="92"/>
                  </a:lnTo>
                  <a:lnTo>
                    <a:pt x="488" y="46"/>
                  </a:lnTo>
                  <a:lnTo>
                    <a:pt x="466" y="11"/>
                  </a:lnTo>
                  <a:lnTo>
                    <a:pt x="44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rot="10800000" flipH="1">
              <a:off x="4566455" y="1668048"/>
              <a:ext cx="122146" cy="87412"/>
            </a:xfrm>
            <a:custGeom>
              <a:avLst/>
              <a:gdLst/>
              <a:ahLst/>
              <a:cxnLst/>
              <a:rect l="l" t="t" r="r" b="b"/>
              <a:pathLst>
                <a:path w="383" h="688" extrusionOk="0">
                  <a:moveTo>
                    <a:pt x="0" y="1"/>
                  </a:moveTo>
                  <a:lnTo>
                    <a:pt x="0" y="195"/>
                  </a:lnTo>
                  <a:lnTo>
                    <a:pt x="5" y="287"/>
                  </a:lnTo>
                  <a:lnTo>
                    <a:pt x="14" y="379"/>
                  </a:lnTo>
                  <a:lnTo>
                    <a:pt x="31" y="470"/>
                  </a:lnTo>
                  <a:lnTo>
                    <a:pt x="58" y="539"/>
                  </a:lnTo>
                  <a:lnTo>
                    <a:pt x="85" y="596"/>
                  </a:lnTo>
                  <a:lnTo>
                    <a:pt x="116" y="642"/>
                  </a:lnTo>
                  <a:lnTo>
                    <a:pt x="151" y="676"/>
                  </a:lnTo>
                  <a:lnTo>
                    <a:pt x="191" y="688"/>
                  </a:lnTo>
                  <a:lnTo>
                    <a:pt x="231" y="676"/>
                  </a:lnTo>
                  <a:lnTo>
                    <a:pt x="267" y="642"/>
                  </a:lnTo>
                  <a:lnTo>
                    <a:pt x="298" y="596"/>
                  </a:lnTo>
                  <a:lnTo>
                    <a:pt x="324" y="539"/>
                  </a:lnTo>
                  <a:lnTo>
                    <a:pt x="351" y="470"/>
                  </a:lnTo>
                  <a:lnTo>
                    <a:pt x="369" y="379"/>
                  </a:lnTo>
                  <a:lnTo>
                    <a:pt x="378" y="287"/>
                  </a:lnTo>
                  <a:lnTo>
                    <a:pt x="382" y="195"/>
                  </a:lnTo>
                  <a:lnTo>
                    <a:pt x="382" y="1"/>
                  </a:lnTo>
                  <a:lnTo>
                    <a:pt x="302" y="1"/>
                  </a:lnTo>
                  <a:lnTo>
                    <a:pt x="302" y="195"/>
                  </a:lnTo>
                  <a:lnTo>
                    <a:pt x="298" y="253"/>
                  </a:lnTo>
                  <a:lnTo>
                    <a:pt x="293" y="298"/>
                  </a:lnTo>
                  <a:lnTo>
                    <a:pt x="284" y="356"/>
                  </a:lnTo>
                  <a:lnTo>
                    <a:pt x="271" y="390"/>
                  </a:lnTo>
                  <a:lnTo>
                    <a:pt x="253" y="424"/>
                  </a:lnTo>
                  <a:lnTo>
                    <a:pt x="236" y="459"/>
                  </a:lnTo>
                  <a:lnTo>
                    <a:pt x="213" y="470"/>
                  </a:lnTo>
                  <a:lnTo>
                    <a:pt x="191" y="482"/>
                  </a:lnTo>
                  <a:lnTo>
                    <a:pt x="169" y="470"/>
                  </a:lnTo>
                  <a:lnTo>
                    <a:pt x="147" y="459"/>
                  </a:lnTo>
                  <a:lnTo>
                    <a:pt x="129" y="424"/>
                  </a:lnTo>
                  <a:lnTo>
                    <a:pt x="111" y="390"/>
                  </a:lnTo>
                  <a:lnTo>
                    <a:pt x="98" y="356"/>
                  </a:lnTo>
                  <a:lnTo>
                    <a:pt x="89" y="298"/>
                  </a:lnTo>
                  <a:lnTo>
                    <a:pt x="80" y="253"/>
                  </a:lnTo>
                  <a:lnTo>
                    <a:pt x="80" y="195"/>
                  </a:lnTo>
                  <a:lnTo>
                    <a:pt x="80"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rot="10800000" flipH="1">
              <a:off x="4566455" y="1668048"/>
              <a:ext cx="122146" cy="77121"/>
            </a:xfrm>
            <a:custGeom>
              <a:avLst/>
              <a:gdLst/>
              <a:ahLst/>
              <a:cxnLst/>
              <a:rect l="l" t="t" r="r" b="b"/>
              <a:pathLst>
                <a:path w="383" h="607" extrusionOk="0">
                  <a:moveTo>
                    <a:pt x="0" y="0"/>
                  </a:moveTo>
                  <a:lnTo>
                    <a:pt x="0" y="114"/>
                  </a:lnTo>
                  <a:lnTo>
                    <a:pt x="5" y="206"/>
                  </a:lnTo>
                  <a:lnTo>
                    <a:pt x="14" y="298"/>
                  </a:lnTo>
                  <a:lnTo>
                    <a:pt x="31" y="389"/>
                  </a:lnTo>
                  <a:lnTo>
                    <a:pt x="58" y="458"/>
                  </a:lnTo>
                  <a:lnTo>
                    <a:pt x="85" y="515"/>
                  </a:lnTo>
                  <a:lnTo>
                    <a:pt x="116" y="561"/>
                  </a:lnTo>
                  <a:lnTo>
                    <a:pt x="151" y="595"/>
                  </a:lnTo>
                  <a:lnTo>
                    <a:pt x="191" y="607"/>
                  </a:lnTo>
                  <a:lnTo>
                    <a:pt x="231" y="595"/>
                  </a:lnTo>
                  <a:lnTo>
                    <a:pt x="267" y="561"/>
                  </a:lnTo>
                  <a:lnTo>
                    <a:pt x="298" y="515"/>
                  </a:lnTo>
                  <a:lnTo>
                    <a:pt x="324" y="458"/>
                  </a:lnTo>
                  <a:lnTo>
                    <a:pt x="351" y="389"/>
                  </a:lnTo>
                  <a:lnTo>
                    <a:pt x="369" y="298"/>
                  </a:lnTo>
                  <a:lnTo>
                    <a:pt x="378" y="206"/>
                  </a:lnTo>
                  <a:lnTo>
                    <a:pt x="382" y="114"/>
                  </a:lnTo>
                  <a:lnTo>
                    <a:pt x="382" y="0"/>
                  </a:lnTo>
                  <a:lnTo>
                    <a:pt x="378" y="92"/>
                  </a:lnTo>
                  <a:lnTo>
                    <a:pt x="369" y="183"/>
                  </a:lnTo>
                  <a:lnTo>
                    <a:pt x="351" y="275"/>
                  </a:lnTo>
                  <a:lnTo>
                    <a:pt x="324" y="343"/>
                  </a:lnTo>
                  <a:lnTo>
                    <a:pt x="298" y="401"/>
                  </a:lnTo>
                  <a:lnTo>
                    <a:pt x="267" y="446"/>
                  </a:lnTo>
                  <a:lnTo>
                    <a:pt x="231" y="481"/>
                  </a:lnTo>
                  <a:lnTo>
                    <a:pt x="191" y="492"/>
                  </a:lnTo>
                  <a:lnTo>
                    <a:pt x="151" y="481"/>
                  </a:lnTo>
                  <a:lnTo>
                    <a:pt x="116" y="446"/>
                  </a:lnTo>
                  <a:lnTo>
                    <a:pt x="85" y="401"/>
                  </a:lnTo>
                  <a:lnTo>
                    <a:pt x="58" y="343"/>
                  </a:lnTo>
                  <a:lnTo>
                    <a:pt x="31" y="275"/>
                  </a:lnTo>
                  <a:lnTo>
                    <a:pt x="14" y="183"/>
                  </a:lnTo>
                  <a:lnTo>
                    <a:pt x="5" y="9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rot="10800000" flipH="1">
              <a:off x="4563585" y="1665126"/>
              <a:ext cx="127568" cy="93129"/>
            </a:xfrm>
            <a:custGeom>
              <a:avLst/>
              <a:gdLst/>
              <a:ahLst/>
              <a:cxnLst/>
              <a:rect l="l" t="t" r="r" b="b"/>
              <a:pathLst>
                <a:path w="400" h="733" extrusionOk="0">
                  <a:moveTo>
                    <a:pt x="382" y="46"/>
                  </a:moveTo>
                  <a:lnTo>
                    <a:pt x="382" y="217"/>
                  </a:lnTo>
                  <a:lnTo>
                    <a:pt x="378" y="309"/>
                  </a:lnTo>
                  <a:lnTo>
                    <a:pt x="369" y="401"/>
                  </a:lnTo>
                  <a:lnTo>
                    <a:pt x="351" y="469"/>
                  </a:lnTo>
                  <a:lnTo>
                    <a:pt x="329" y="549"/>
                  </a:lnTo>
                  <a:lnTo>
                    <a:pt x="302" y="607"/>
                  </a:lnTo>
                  <a:lnTo>
                    <a:pt x="271" y="641"/>
                  </a:lnTo>
                  <a:lnTo>
                    <a:pt x="236" y="675"/>
                  </a:lnTo>
                  <a:lnTo>
                    <a:pt x="200" y="687"/>
                  </a:lnTo>
                  <a:lnTo>
                    <a:pt x="165" y="675"/>
                  </a:lnTo>
                  <a:lnTo>
                    <a:pt x="129" y="641"/>
                  </a:lnTo>
                  <a:lnTo>
                    <a:pt x="98" y="607"/>
                  </a:lnTo>
                  <a:lnTo>
                    <a:pt x="72" y="549"/>
                  </a:lnTo>
                  <a:lnTo>
                    <a:pt x="49" y="469"/>
                  </a:lnTo>
                  <a:lnTo>
                    <a:pt x="32" y="401"/>
                  </a:lnTo>
                  <a:lnTo>
                    <a:pt x="23" y="309"/>
                  </a:lnTo>
                  <a:lnTo>
                    <a:pt x="18" y="217"/>
                  </a:lnTo>
                  <a:lnTo>
                    <a:pt x="18" y="46"/>
                  </a:lnTo>
                  <a:lnTo>
                    <a:pt x="80" y="46"/>
                  </a:lnTo>
                  <a:lnTo>
                    <a:pt x="80" y="217"/>
                  </a:lnTo>
                  <a:lnTo>
                    <a:pt x="80" y="275"/>
                  </a:lnTo>
                  <a:lnTo>
                    <a:pt x="89" y="332"/>
                  </a:lnTo>
                  <a:lnTo>
                    <a:pt x="103" y="389"/>
                  </a:lnTo>
                  <a:lnTo>
                    <a:pt x="116" y="435"/>
                  </a:lnTo>
                  <a:lnTo>
                    <a:pt x="134" y="469"/>
                  </a:lnTo>
                  <a:lnTo>
                    <a:pt x="151" y="492"/>
                  </a:lnTo>
                  <a:lnTo>
                    <a:pt x="174" y="515"/>
                  </a:lnTo>
                  <a:lnTo>
                    <a:pt x="200" y="526"/>
                  </a:lnTo>
                  <a:lnTo>
                    <a:pt x="222" y="515"/>
                  </a:lnTo>
                  <a:lnTo>
                    <a:pt x="245" y="492"/>
                  </a:lnTo>
                  <a:lnTo>
                    <a:pt x="267" y="469"/>
                  </a:lnTo>
                  <a:lnTo>
                    <a:pt x="285" y="435"/>
                  </a:lnTo>
                  <a:lnTo>
                    <a:pt x="298" y="389"/>
                  </a:lnTo>
                  <a:lnTo>
                    <a:pt x="311" y="332"/>
                  </a:lnTo>
                  <a:lnTo>
                    <a:pt x="316" y="275"/>
                  </a:lnTo>
                  <a:lnTo>
                    <a:pt x="320" y="217"/>
                  </a:lnTo>
                  <a:lnTo>
                    <a:pt x="320" y="46"/>
                  </a:lnTo>
                  <a:close/>
                  <a:moveTo>
                    <a:pt x="5" y="0"/>
                  </a:moveTo>
                  <a:lnTo>
                    <a:pt x="1" y="23"/>
                  </a:lnTo>
                  <a:lnTo>
                    <a:pt x="1" y="217"/>
                  </a:lnTo>
                  <a:lnTo>
                    <a:pt x="5" y="320"/>
                  </a:lnTo>
                  <a:lnTo>
                    <a:pt x="14" y="412"/>
                  </a:lnTo>
                  <a:lnTo>
                    <a:pt x="36" y="504"/>
                  </a:lnTo>
                  <a:lnTo>
                    <a:pt x="58" y="572"/>
                  </a:lnTo>
                  <a:lnTo>
                    <a:pt x="89" y="641"/>
                  </a:lnTo>
                  <a:lnTo>
                    <a:pt x="120" y="687"/>
                  </a:lnTo>
                  <a:lnTo>
                    <a:pt x="160" y="721"/>
                  </a:lnTo>
                  <a:lnTo>
                    <a:pt x="200" y="732"/>
                  </a:lnTo>
                  <a:lnTo>
                    <a:pt x="240" y="721"/>
                  </a:lnTo>
                  <a:lnTo>
                    <a:pt x="276" y="687"/>
                  </a:lnTo>
                  <a:lnTo>
                    <a:pt x="311" y="641"/>
                  </a:lnTo>
                  <a:lnTo>
                    <a:pt x="342" y="572"/>
                  </a:lnTo>
                  <a:lnTo>
                    <a:pt x="364" y="504"/>
                  </a:lnTo>
                  <a:lnTo>
                    <a:pt x="382" y="412"/>
                  </a:lnTo>
                  <a:lnTo>
                    <a:pt x="395" y="320"/>
                  </a:lnTo>
                  <a:lnTo>
                    <a:pt x="400" y="217"/>
                  </a:lnTo>
                  <a:lnTo>
                    <a:pt x="400" y="23"/>
                  </a:lnTo>
                  <a:lnTo>
                    <a:pt x="395" y="0"/>
                  </a:lnTo>
                  <a:lnTo>
                    <a:pt x="307" y="0"/>
                  </a:lnTo>
                  <a:lnTo>
                    <a:pt x="302" y="23"/>
                  </a:lnTo>
                  <a:lnTo>
                    <a:pt x="302" y="217"/>
                  </a:lnTo>
                  <a:lnTo>
                    <a:pt x="298" y="263"/>
                  </a:lnTo>
                  <a:lnTo>
                    <a:pt x="293" y="320"/>
                  </a:lnTo>
                  <a:lnTo>
                    <a:pt x="285" y="355"/>
                  </a:lnTo>
                  <a:lnTo>
                    <a:pt x="271" y="401"/>
                  </a:lnTo>
                  <a:lnTo>
                    <a:pt x="258" y="435"/>
                  </a:lnTo>
                  <a:lnTo>
                    <a:pt x="240" y="458"/>
                  </a:lnTo>
                  <a:lnTo>
                    <a:pt x="222" y="469"/>
                  </a:lnTo>
                  <a:lnTo>
                    <a:pt x="200" y="481"/>
                  </a:lnTo>
                  <a:lnTo>
                    <a:pt x="178" y="469"/>
                  </a:lnTo>
                  <a:lnTo>
                    <a:pt x="160" y="458"/>
                  </a:lnTo>
                  <a:lnTo>
                    <a:pt x="143" y="435"/>
                  </a:lnTo>
                  <a:lnTo>
                    <a:pt x="129" y="401"/>
                  </a:lnTo>
                  <a:lnTo>
                    <a:pt x="116" y="355"/>
                  </a:lnTo>
                  <a:lnTo>
                    <a:pt x="107" y="309"/>
                  </a:lnTo>
                  <a:lnTo>
                    <a:pt x="98" y="263"/>
                  </a:lnTo>
                  <a:lnTo>
                    <a:pt x="98" y="217"/>
                  </a:lnTo>
                  <a:lnTo>
                    <a:pt x="98" y="23"/>
                  </a:lnTo>
                  <a:lnTo>
                    <a:pt x="9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rot="10800000" flipH="1">
              <a:off x="4640126" y="1787223"/>
              <a:ext cx="136179" cy="139758"/>
            </a:xfrm>
            <a:custGeom>
              <a:avLst/>
              <a:gdLst/>
              <a:ahLst/>
              <a:cxnLst/>
              <a:rect l="l" t="t" r="r" b="b"/>
              <a:pathLst>
                <a:path w="427" h="1100" extrusionOk="0">
                  <a:moveTo>
                    <a:pt x="342" y="813"/>
                  </a:moveTo>
                  <a:lnTo>
                    <a:pt x="355" y="825"/>
                  </a:lnTo>
                  <a:lnTo>
                    <a:pt x="364" y="836"/>
                  </a:lnTo>
                  <a:lnTo>
                    <a:pt x="368" y="859"/>
                  </a:lnTo>
                  <a:lnTo>
                    <a:pt x="368" y="882"/>
                  </a:lnTo>
                  <a:lnTo>
                    <a:pt x="368" y="905"/>
                  </a:lnTo>
                  <a:lnTo>
                    <a:pt x="364" y="928"/>
                  </a:lnTo>
                  <a:lnTo>
                    <a:pt x="355" y="950"/>
                  </a:lnTo>
                  <a:lnTo>
                    <a:pt x="333" y="950"/>
                  </a:lnTo>
                  <a:lnTo>
                    <a:pt x="324" y="928"/>
                  </a:lnTo>
                  <a:lnTo>
                    <a:pt x="320" y="905"/>
                  </a:lnTo>
                  <a:lnTo>
                    <a:pt x="315" y="882"/>
                  </a:lnTo>
                  <a:lnTo>
                    <a:pt x="320" y="859"/>
                  </a:lnTo>
                  <a:lnTo>
                    <a:pt x="324" y="836"/>
                  </a:lnTo>
                  <a:lnTo>
                    <a:pt x="333" y="825"/>
                  </a:lnTo>
                  <a:lnTo>
                    <a:pt x="342" y="813"/>
                  </a:lnTo>
                  <a:close/>
                  <a:moveTo>
                    <a:pt x="18" y="1"/>
                  </a:moveTo>
                  <a:lnTo>
                    <a:pt x="9" y="24"/>
                  </a:lnTo>
                  <a:lnTo>
                    <a:pt x="5" y="46"/>
                  </a:lnTo>
                  <a:lnTo>
                    <a:pt x="0" y="138"/>
                  </a:lnTo>
                  <a:lnTo>
                    <a:pt x="0" y="149"/>
                  </a:lnTo>
                  <a:lnTo>
                    <a:pt x="5" y="172"/>
                  </a:lnTo>
                  <a:lnTo>
                    <a:pt x="173" y="607"/>
                  </a:lnTo>
                  <a:lnTo>
                    <a:pt x="164" y="653"/>
                  </a:lnTo>
                  <a:lnTo>
                    <a:pt x="160" y="710"/>
                  </a:lnTo>
                  <a:lnTo>
                    <a:pt x="160" y="756"/>
                  </a:lnTo>
                  <a:lnTo>
                    <a:pt x="160" y="813"/>
                  </a:lnTo>
                  <a:lnTo>
                    <a:pt x="169" y="859"/>
                  </a:lnTo>
                  <a:lnTo>
                    <a:pt x="173" y="905"/>
                  </a:lnTo>
                  <a:lnTo>
                    <a:pt x="187" y="950"/>
                  </a:lnTo>
                  <a:lnTo>
                    <a:pt x="200" y="996"/>
                  </a:lnTo>
                  <a:lnTo>
                    <a:pt x="222" y="1042"/>
                  </a:lnTo>
                  <a:lnTo>
                    <a:pt x="244" y="1076"/>
                  </a:lnTo>
                  <a:lnTo>
                    <a:pt x="266" y="1088"/>
                  </a:lnTo>
                  <a:lnTo>
                    <a:pt x="293" y="1099"/>
                  </a:lnTo>
                  <a:lnTo>
                    <a:pt x="320" y="1088"/>
                  </a:lnTo>
                  <a:lnTo>
                    <a:pt x="342" y="1076"/>
                  </a:lnTo>
                  <a:lnTo>
                    <a:pt x="368" y="1042"/>
                  </a:lnTo>
                  <a:lnTo>
                    <a:pt x="386" y="996"/>
                  </a:lnTo>
                  <a:lnTo>
                    <a:pt x="404" y="939"/>
                  </a:lnTo>
                  <a:lnTo>
                    <a:pt x="417" y="882"/>
                  </a:lnTo>
                  <a:lnTo>
                    <a:pt x="426" y="825"/>
                  </a:lnTo>
                  <a:lnTo>
                    <a:pt x="426" y="756"/>
                  </a:lnTo>
                  <a:lnTo>
                    <a:pt x="426" y="687"/>
                  </a:lnTo>
                  <a:lnTo>
                    <a:pt x="417" y="630"/>
                  </a:lnTo>
                  <a:lnTo>
                    <a:pt x="404" y="561"/>
                  </a:lnTo>
                  <a:lnTo>
                    <a:pt x="386" y="516"/>
                  </a:lnTo>
                  <a:lnTo>
                    <a:pt x="373" y="481"/>
                  </a:lnTo>
                  <a:lnTo>
                    <a:pt x="355" y="447"/>
                  </a:lnTo>
                  <a:lnTo>
                    <a:pt x="333" y="424"/>
                  </a:lnTo>
                  <a:lnTo>
                    <a:pt x="315" y="413"/>
                  </a:lnTo>
                  <a:lnTo>
                    <a:pt x="275" y="413"/>
                  </a:lnTo>
                  <a:lnTo>
                    <a:pt x="253" y="424"/>
                  </a:lnTo>
                  <a:lnTo>
                    <a:pt x="235" y="447"/>
                  </a:lnTo>
                  <a:lnTo>
                    <a:pt x="204" y="367"/>
                  </a:lnTo>
                  <a:lnTo>
                    <a:pt x="200" y="355"/>
                  </a:lnTo>
                  <a:lnTo>
                    <a:pt x="182" y="355"/>
                  </a:lnTo>
                  <a:lnTo>
                    <a:pt x="178" y="344"/>
                  </a:lnTo>
                  <a:lnTo>
                    <a:pt x="169" y="344"/>
                  </a:lnTo>
                  <a:lnTo>
                    <a:pt x="151" y="287"/>
                  </a:lnTo>
                  <a:lnTo>
                    <a:pt x="147" y="275"/>
                  </a:lnTo>
                  <a:lnTo>
                    <a:pt x="142" y="252"/>
                  </a:lnTo>
                  <a:lnTo>
                    <a:pt x="142" y="229"/>
                  </a:lnTo>
                  <a:lnTo>
                    <a:pt x="142" y="207"/>
                  </a:lnTo>
                  <a:lnTo>
                    <a:pt x="138" y="195"/>
                  </a:lnTo>
                  <a:lnTo>
                    <a:pt x="124" y="149"/>
                  </a:lnTo>
                  <a:lnTo>
                    <a:pt x="116" y="138"/>
                  </a:lnTo>
                  <a:lnTo>
                    <a:pt x="93" y="138"/>
                  </a:lnTo>
                  <a:lnTo>
                    <a:pt x="93" y="92"/>
                  </a:lnTo>
                  <a:lnTo>
                    <a:pt x="93" y="81"/>
                  </a:lnTo>
                  <a:lnTo>
                    <a:pt x="89" y="58"/>
                  </a:lnTo>
                  <a:lnTo>
                    <a:pt x="67" y="12"/>
                  </a:lnTo>
                  <a:lnTo>
                    <a:pt x="62" y="1"/>
                  </a:lnTo>
                  <a:close/>
                </a:path>
              </a:pathLst>
            </a:custGeom>
            <a:solidFill>
              <a:srgbClr val="FFA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rot="10800000" flipH="1">
              <a:off x="4690834" y="1787223"/>
              <a:ext cx="85471" cy="52473"/>
            </a:xfrm>
            <a:custGeom>
              <a:avLst/>
              <a:gdLst/>
              <a:ahLst/>
              <a:cxnLst/>
              <a:rect l="l" t="t" r="r" b="b"/>
              <a:pathLst>
                <a:path w="268" h="413" extrusionOk="0">
                  <a:moveTo>
                    <a:pt x="5" y="0"/>
                  </a:moveTo>
                  <a:lnTo>
                    <a:pt x="1" y="80"/>
                  </a:lnTo>
                  <a:lnTo>
                    <a:pt x="5" y="160"/>
                  </a:lnTo>
                  <a:lnTo>
                    <a:pt x="19" y="241"/>
                  </a:lnTo>
                  <a:lnTo>
                    <a:pt x="41" y="309"/>
                  </a:lnTo>
                  <a:lnTo>
                    <a:pt x="63" y="355"/>
                  </a:lnTo>
                  <a:lnTo>
                    <a:pt x="85" y="389"/>
                  </a:lnTo>
                  <a:lnTo>
                    <a:pt x="107" y="401"/>
                  </a:lnTo>
                  <a:lnTo>
                    <a:pt x="134" y="412"/>
                  </a:lnTo>
                  <a:lnTo>
                    <a:pt x="161" y="401"/>
                  </a:lnTo>
                  <a:lnTo>
                    <a:pt x="183" y="389"/>
                  </a:lnTo>
                  <a:lnTo>
                    <a:pt x="209" y="355"/>
                  </a:lnTo>
                  <a:lnTo>
                    <a:pt x="227" y="309"/>
                  </a:lnTo>
                  <a:lnTo>
                    <a:pt x="249" y="241"/>
                  </a:lnTo>
                  <a:lnTo>
                    <a:pt x="263" y="160"/>
                  </a:lnTo>
                  <a:lnTo>
                    <a:pt x="267" y="80"/>
                  </a:lnTo>
                  <a:lnTo>
                    <a:pt x="263" y="0"/>
                  </a:lnTo>
                  <a:lnTo>
                    <a:pt x="249" y="80"/>
                  </a:lnTo>
                  <a:lnTo>
                    <a:pt x="241" y="126"/>
                  </a:lnTo>
                  <a:lnTo>
                    <a:pt x="227" y="160"/>
                  </a:lnTo>
                  <a:lnTo>
                    <a:pt x="209" y="206"/>
                  </a:lnTo>
                  <a:lnTo>
                    <a:pt x="209" y="229"/>
                  </a:lnTo>
                  <a:lnTo>
                    <a:pt x="205" y="241"/>
                  </a:lnTo>
                  <a:lnTo>
                    <a:pt x="196" y="263"/>
                  </a:lnTo>
                  <a:lnTo>
                    <a:pt x="178" y="263"/>
                  </a:lnTo>
                  <a:lnTo>
                    <a:pt x="170" y="252"/>
                  </a:lnTo>
                  <a:lnTo>
                    <a:pt x="134" y="263"/>
                  </a:lnTo>
                  <a:lnTo>
                    <a:pt x="103" y="252"/>
                  </a:lnTo>
                  <a:lnTo>
                    <a:pt x="67" y="218"/>
                  </a:lnTo>
                  <a:lnTo>
                    <a:pt x="41" y="160"/>
                  </a:lnTo>
                  <a:lnTo>
                    <a:pt x="28" y="126"/>
                  </a:lnTo>
                  <a:lnTo>
                    <a:pt x="19" y="80"/>
                  </a:lnTo>
                  <a:lnTo>
                    <a:pt x="5" y="0"/>
                  </a:ln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rot="10800000" flipH="1">
              <a:off x="4640126" y="1854180"/>
              <a:ext cx="55492" cy="69879"/>
            </a:xfrm>
            <a:custGeom>
              <a:avLst/>
              <a:gdLst/>
              <a:ahLst/>
              <a:cxnLst/>
              <a:rect l="l" t="t" r="r" b="b"/>
              <a:pathLst>
                <a:path w="174" h="550" extrusionOk="0">
                  <a:moveTo>
                    <a:pt x="5" y="1"/>
                  </a:moveTo>
                  <a:lnTo>
                    <a:pt x="5" y="23"/>
                  </a:lnTo>
                  <a:lnTo>
                    <a:pt x="0" y="115"/>
                  </a:lnTo>
                  <a:lnTo>
                    <a:pt x="0" y="126"/>
                  </a:lnTo>
                  <a:lnTo>
                    <a:pt x="5" y="149"/>
                  </a:lnTo>
                  <a:lnTo>
                    <a:pt x="160" y="550"/>
                  </a:lnTo>
                  <a:lnTo>
                    <a:pt x="164" y="493"/>
                  </a:lnTo>
                  <a:lnTo>
                    <a:pt x="173" y="435"/>
                  </a:lnTo>
                  <a:lnTo>
                    <a:pt x="5" y="1"/>
                  </a:ln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rot="10800000" flipH="1">
              <a:off x="4637255" y="1784301"/>
              <a:ext cx="141919" cy="145602"/>
            </a:xfrm>
            <a:custGeom>
              <a:avLst/>
              <a:gdLst/>
              <a:ahLst/>
              <a:cxnLst/>
              <a:rect l="l" t="t" r="r" b="b"/>
              <a:pathLst>
                <a:path w="445" h="1146" extrusionOk="0">
                  <a:moveTo>
                    <a:pt x="360" y="859"/>
                  </a:moveTo>
                  <a:lnTo>
                    <a:pt x="364" y="870"/>
                  </a:lnTo>
                  <a:lnTo>
                    <a:pt x="369" y="893"/>
                  </a:lnTo>
                  <a:lnTo>
                    <a:pt x="369" y="905"/>
                  </a:lnTo>
                  <a:lnTo>
                    <a:pt x="369" y="928"/>
                  </a:lnTo>
                  <a:lnTo>
                    <a:pt x="364" y="939"/>
                  </a:lnTo>
                  <a:lnTo>
                    <a:pt x="360" y="951"/>
                  </a:lnTo>
                  <a:lnTo>
                    <a:pt x="346" y="951"/>
                  </a:lnTo>
                  <a:lnTo>
                    <a:pt x="342" y="939"/>
                  </a:lnTo>
                  <a:lnTo>
                    <a:pt x="338" y="928"/>
                  </a:lnTo>
                  <a:lnTo>
                    <a:pt x="333" y="905"/>
                  </a:lnTo>
                  <a:lnTo>
                    <a:pt x="338" y="893"/>
                  </a:lnTo>
                  <a:lnTo>
                    <a:pt x="342" y="870"/>
                  </a:lnTo>
                  <a:lnTo>
                    <a:pt x="346" y="859"/>
                  </a:lnTo>
                  <a:close/>
                  <a:moveTo>
                    <a:pt x="351" y="813"/>
                  </a:moveTo>
                  <a:lnTo>
                    <a:pt x="338" y="825"/>
                  </a:lnTo>
                  <a:lnTo>
                    <a:pt x="329" y="848"/>
                  </a:lnTo>
                  <a:lnTo>
                    <a:pt x="320" y="870"/>
                  </a:lnTo>
                  <a:lnTo>
                    <a:pt x="315" y="905"/>
                  </a:lnTo>
                  <a:lnTo>
                    <a:pt x="320" y="939"/>
                  </a:lnTo>
                  <a:lnTo>
                    <a:pt x="329" y="973"/>
                  </a:lnTo>
                  <a:lnTo>
                    <a:pt x="338" y="996"/>
                  </a:lnTo>
                  <a:lnTo>
                    <a:pt x="364" y="996"/>
                  </a:lnTo>
                  <a:lnTo>
                    <a:pt x="377" y="973"/>
                  </a:lnTo>
                  <a:lnTo>
                    <a:pt x="386" y="939"/>
                  </a:lnTo>
                  <a:lnTo>
                    <a:pt x="386" y="905"/>
                  </a:lnTo>
                  <a:lnTo>
                    <a:pt x="386" y="870"/>
                  </a:lnTo>
                  <a:lnTo>
                    <a:pt x="377" y="848"/>
                  </a:lnTo>
                  <a:lnTo>
                    <a:pt x="364" y="825"/>
                  </a:lnTo>
                  <a:lnTo>
                    <a:pt x="351" y="813"/>
                  </a:lnTo>
                  <a:close/>
                  <a:moveTo>
                    <a:pt x="71" y="47"/>
                  </a:moveTo>
                  <a:lnTo>
                    <a:pt x="89" y="104"/>
                  </a:lnTo>
                  <a:lnTo>
                    <a:pt x="93" y="115"/>
                  </a:lnTo>
                  <a:lnTo>
                    <a:pt x="93" y="161"/>
                  </a:lnTo>
                  <a:lnTo>
                    <a:pt x="93" y="184"/>
                  </a:lnTo>
                  <a:lnTo>
                    <a:pt x="120" y="184"/>
                  </a:lnTo>
                  <a:lnTo>
                    <a:pt x="125" y="195"/>
                  </a:lnTo>
                  <a:lnTo>
                    <a:pt x="142" y="230"/>
                  </a:lnTo>
                  <a:lnTo>
                    <a:pt x="142" y="252"/>
                  </a:lnTo>
                  <a:lnTo>
                    <a:pt x="142" y="275"/>
                  </a:lnTo>
                  <a:lnTo>
                    <a:pt x="147" y="298"/>
                  </a:lnTo>
                  <a:lnTo>
                    <a:pt x="151" y="321"/>
                  </a:lnTo>
                  <a:lnTo>
                    <a:pt x="173" y="378"/>
                  </a:lnTo>
                  <a:lnTo>
                    <a:pt x="182" y="390"/>
                  </a:lnTo>
                  <a:lnTo>
                    <a:pt x="191" y="401"/>
                  </a:lnTo>
                  <a:lnTo>
                    <a:pt x="209" y="401"/>
                  </a:lnTo>
                  <a:lnTo>
                    <a:pt x="240" y="481"/>
                  </a:lnTo>
                  <a:lnTo>
                    <a:pt x="244" y="493"/>
                  </a:lnTo>
                  <a:lnTo>
                    <a:pt x="249" y="493"/>
                  </a:lnTo>
                  <a:lnTo>
                    <a:pt x="275" y="470"/>
                  </a:lnTo>
                  <a:lnTo>
                    <a:pt x="302" y="458"/>
                  </a:lnTo>
                  <a:lnTo>
                    <a:pt x="324" y="458"/>
                  </a:lnTo>
                  <a:lnTo>
                    <a:pt x="351" y="481"/>
                  </a:lnTo>
                  <a:lnTo>
                    <a:pt x="369" y="504"/>
                  </a:lnTo>
                  <a:lnTo>
                    <a:pt x="391" y="550"/>
                  </a:lnTo>
                  <a:lnTo>
                    <a:pt x="404" y="596"/>
                  </a:lnTo>
                  <a:lnTo>
                    <a:pt x="417" y="653"/>
                  </a:lnTo>
                  <a:lnTo>
                    <a:pt x="426" y="722"/>
                  </a:lnTo>
                  <a:lnTo>
                    <a:pt x="426" y="779"/>
                  </a:lnTo>
                  <a:lnTo>
                    <a:pt x="426" y="836"/>
                  </a:lnTo>
                  <a:lnTo>
                    <a:pt x="417" y="893"/>
                  </a:lnTo>
                  <a:lnTo>
                    <a:pt x="404" y="951"/>
                  </a:lnTo>
                  <a:lnTo>
                    <a:pt x="391" y="1008"/>
                  </a:lnTo>
                  <a:lnTo>
                    <a:pt x="369" y="1042"/>
                  </a:lnTo>
                  <a:lnTo>
                    <a:pt x="351" y="1076"/>
                  </a:lnTo>
                  <a:lnTo>
                    <a:pt x="324" y="1088"/>
                  </a:lnTo>
                  <a:lnTo>
                    <a:pt x="302" y="1099"/>
                  </a:lnTo>
                  <a:lnTo>
                    <a:pt x="280" y="1088"/>
                  </a:lnTo>
                  <a:lnTo>
                    <a:pt x="258" y="1076"/>
                  </a:lnTo>
                  <a:lnTo>
                    <a:pt x="235" y="1042"/>
                  </a:lnTo>
                  <a:lnTo>
                    <a:pt x="213" y="1008"/>
                  </a:lnTo>
                  <a:lnTo>
                    <a:pt x="200" y="951"/>
                  </a:lnTo>
                  <a:lnTo>
                    <a:pt x="187" y="893"/>
                  </a:lnTo>
                  <a:lnTo>
                    <a:pt x="182" y="836"/>
                  </a:lnTo>
                  <a:lnTo>
                    <a:pt x="178" y="779"/>
                  </a:lnTo>
                  <a:lnTo>
                    <a:pt x="182" y="710"/>
                  </a:lnTo>
                  <a:lnTo>
                    <a:pt x="191" y="642"/>
                  </a:lnTo>
                  <a:lnTo>
                    <a:pt x="191" y="630"/>
                  </a:lnTo>
                  <a:lnTo>
                    <a:pt x="187" y="619"/>
                  </a:lnTo>
                  <a:lnTo>
                    <a:pt x="18" y="172"/>
                  </a:lnTo>
                  <a:lnTo>
                    <a:pt x="18" y="161"/>
                  </a:lnTo>
                  <a:lnTo>
                    <a:pt x="22" y="69"/>
                  </a:lnTo>
                  <a:lnTo>
                    <a:pt x="22" y="58"/>
                  </a:lnTo>
                  <a:lnTo>
                    <a:pt x="27" y="47"/>
                  </a:lnTo>
                  <a:close/>
                  <a:moveTo>
                    <a:pt x="27" y="1"/>
                  </a:moveTo>
                  <a:lnTo>
                    <a:pt x="18" y="12"/>
                  </a:lnTo>
                  <a:lnTo>
                    <a:pt x="9" y="24"/>
                  </a:lnTo>
                  <a:lnTo>
                    <a:pt x="5" y="47"/>
                  </a:lnTo>
                  <a:lnTo>
                    <a:pt x="5" y="69"/>
                  </a:lnTo>
                  <a:lnTo>
                    <a:pt x="0" y="150"/>
                  </a:lnTo>
                  <a:lnTo>
                    <a:pt x="0" y="161"/>
                  </a:lnTo>
                  <a:lnTo>
                    <a:pt x="0" y="184"/>
                  </a:lnTo>
                  <a:lnTo>
                    <a:pt x="9" y="207"/>
                  </a:lnTo>
                  <a:lnTo>
                    <a:pt x="172" y="628"/>
                  </a:lnTo>
                  <a:lnTo>
                    <a:pt x="172" y="628"/>
                  </a:lnTo>
                  <a:lnTo>
                    <a:pt x="164" y="699"/>
                  </a:lnTo>
                  <a:lnTo>
                    <a:pt x="160" y="779"/>
                  </a:lnTo>
                  <a:lnTo>
                    <a:pt x="164" y="848"/>
                  </a:lnTo>
                  <a:lnTo>
                    <a:pt x="169" y="916"/>
                  </a:lnTo>
                  <a:lnTo>
                    <a:pt x="182" y="973"/>
                  </a:lnTo>
                  <a:lnTo>
                    <a:pt x="200" y="1031"/>
                  </a:lnTo>
                  <a:lnTo>
                    <a:pt x="222" y="1088"/>
                  </a:lnTo>
                  <a:lnTo>
                    <a:pt x="249" y="1122"/>
                  </a:lnTo>
                  <a:lnTo>
                    <a:pt x="275" y="1134"/>
                  </a:lnTo>
                  <a:lnTo>
                    <a:pt x="302" y="1145"/>
                  </a:lnTo>
                  <a:lnTo>
                    <a:pt x="329" y="1134"/>
                  </a:lnTo>
                  <a:lnTo>
                    <a:pt x="355" y="1122"/>
                  </a:lnTo>
                  <a:lnTo>
                    <a:pt x="382" y="1088"/>
                  </a:lnTo>
                  <a:lnTo>
                    <a:pt x="404" y="1031"/>
                  </a:lnTo>
                  <a:lnTo>
                    <a:pt x="422" y="973"/>
                  </a:lnTo>
                  <a:lnTo>
                    <a:pt x="435" y="916"/>
                  </a:lnTo>
                  <a:lnTo>
                    <a:pt x="440" y="848"/>
                  </a:lnTo>
                  <a:lnTo>
                    <a:pt x="444" y="779"/>
                  </a:lnTo>
                  <a:lnTo>
                    <a:pt x="440" y="710"/>
                  </a:lnTo>
                  <a:lnTo>
                    <a:pt x="435" y="642"/>
                  </a:lnTo>
                  <a:lnTo>
                    <a:pt x="422" y="573"/>
                  </a:lnTo>
                  <a:lnTo>
                    <a:pt x="404" y="516"/>
                  </a:lnTo>
                  <a:lnTo>
                    <a:pt x="382" y="470"/>
                  </a:lnTo>
                  <a:lnTo>
                    <a:pt x="355" y="436"/>
                  </a:lnTo>
                  <a:lnTo>
                    <a:pt x="329" y="413"/>
                  </a:lnTo>
                  <a:lnTo>
                    <a:pt x="302" y="413"/>
                  </a:lnTo>
                  <a:lnTo>
                    <a:pt x="271" y="424"/>
                  </a:lnTo>
                  <a:lnTo>
                    <a:pt x="250" y="440"/>
                  </a:lnTo>
                  <a:lnTo>
                    <a:pt x="250" y="440"/>
                  </a:lnTo>
                  <a:lnTo>
                    <a:pt x="222" y="378"/>
                  </a:lnTo>
                  <a:lnTo>
                    <a:pt x="213" y="355"/>
                  </a:lnTo>
                  <a:lnTo>
                    <a:pt x="191" y="355"/>
                  </a:lnTo>
                  <a:lnTo>
                    <a:pt x="187" y="344"/>
                  </a:lnTo>
                  <a:lnTo>
                    <a:pt x="164" y="287"/>
                  </a:lnTo>
                  <a:lnTo>
                    <a:pt x="160" y="275"/>
                  </a:lnTo>
                  <a:lnTo>
                    <a:pt x="160" y="252"/>
                  </a:lnTo>
                  <a:lnTo>
                    <a:pt x="160" y="218"/>
                  </a:lnTo>
                  <a:lnTo>
                    <a:pt x="156" y="195"/>
                  </a:lnTo>
                  <a:lnTo>
                    <a:pt x="138" y="161"/>
                  </a:lnTo>
                  <a:lnTo>
                    <a:pt x="129" y="150"/>
                  </a:lnTo>
                  <a:lnTo>
                    <a:pt x="120" y="138"/>
                  </a:lnTo>
                  <a:lnTo>
                    <a:pt x="111" y="138"/>
                  </a:lnTo>
                  <a:lnTo>
                    <a:pt x="111" y="115"/>
                  </a:lnTo>
                  <a:lnTo>
                    <a:pt x="107" y="92"/>
                  </a:lnTo>
                  <a:lnTo>
                    <a:pt x="102" y="69"/>
                  </a:lnTo>
                  <a:lnTo>
                    <a:pt x="85" y="12"/>
                  </a:lnTo>
                  <a:lnTo>
                    <a:pt x="7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rot="10800000" flipH="1">
              <a:off x="4638531" y="1865742"/>
              <a:ext cx="58362" cy="58317"/>
            </a:xfrm>
            <a:custGeom>
              <a:avLst/>
              <a:gdLst/>
              <a:ahLst/>
              <a:cxnLst/>
              <a:rect l="l" t="t" r="r" b="b"/>
              <a:pathLst>
                <a:path w="183" h="459" extrusionOk="0">
                  <a:moveTo>
                    <a:pt x="5" y="1"/>
                  </a:moveTo>
                  <a:lnTo>
                    <a:pt x="1" y="23"/>
                  </a:lnTo>
                  <a:lnTo>
                    <a:pt x="5" y="35"/>
                  </a:lnTo>
                  <a:lnTo>
                    <a:pt x="165" y="458"/>
                  </a:lnTo>
                  <a:lnTo>
                    <a:pt x="178" y="458"/>
                  </a:lnTo>
                  <a:lnTo>
                    <a:pt x="183" y="435"/>
                  </a:lnTo>
                  <a:lnTo>
                    <a:pt x="178" y="424"/>
                  </a:lnTo>
                  <a:lnTo>
                    <a:pt x="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rot="10800000" flipH="1">
              <a:off x="4638531" y="1865742"/>
              <a:ext cx="58362" cy="58317"/>
            </a:xfrm>
            <a:custGeom>
              <a:avLst/>
              <a:gdLst/>
              <a:ahLst/>
              <a:cxnLst/>
              <a:rect l="l" t="t" r="r" b="b"/>
              <a:pathLst>
                <a:path w="183" h="459" fill="none" extrusionOk="0">
                  <a:moveTo>
                    <a:pt x="14" y="1"/>
                  </a:moveTo>
                  <a:lnTo>
                    <a:pt x="178" y="424"/>
                  </a:lnTo>
                  <a:lnTo>
                    <a:pt x="178" y="424"/>
                  </a:lnTo>
                  <a:lnTo>
                    <a:pt x="183" y="435"/>
                  </a:lnTo>
                  <a:lnTo>
                    <a:pt x="178" y="458"/>
                  </a:lnTo>
                  <a:lnTo>
                    <a:pt x="178" y="458"/>
                  </a:lnTo>
                  <a:lnTo>
                    <a:pt x="174" y="458"/>
                  </a:lnTo>
                  <a:lnTo>
                    <a:pt x="165" y="458"/>
                  </a:lnTo>
                  <a:lnTo>
                    <a:pt x="5" y="35"/>
                  </a:lnTo>
                  <a:lnTo>
                    <a:pt x="5" y="35"/>
                  </a:lnTo>
                  <a:lnTo>
                    <a:pt x="1" y="23"/>
                  </a:lnTo>
                  <a:lnTo>
                    <a:pt x="5" y="1"/>
                  </a:lnTo>
                  <a:lnTo>
                    <a:pt x="5" y="1"/>
                  </a:lnTo>
                  <a:lnTo>
                    <a:pt x="10" y="1"/>
                  </a:lnTo>
                  <a:lnTo>
                    <a:pt x="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3"/>
          <p:cNvSpPr txBox="1"/>
          <p:nvPr/>
        </p:nvSpPr>
        <p:spPr>
          <a:xfrm>
            <a:off x="6031525" y="3940600"/>
            <a:ext cx="699900" cy="6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47920"/>
                </a:solidFill>
                <a:latin typeface="Droid Serif"/>
                <a:ea typeface="Droid Serif"/>
                <a:cs typeface="Droid Serif"/>
                <a:sym typeface="Droid Serif"/>
              </a:rPr>
              <a:t>?!</a:t>
            </a:r>
            <a:endParaRPr sz="3000" b="1">
              <a:solidFill>
                <a:srgbClr val="F47920"/>
              </a:solidFill>
              <a:latin typeface="Droid Serif"/>
              <a:ea typeface="Droid Serif"/>
              <a:cs typeface="Droid Serif"/>
              <a:sym typeface="Droid Serif"/>
            </a:endParaRPr>
          </a:p>
        </p:txBody>
      </p:sp>
      <p:sp>
        <p:nvSpPr>
          <p:cNvPr id="675" name="Google Shape;675;p23"/>
          <p:cNvSpPr txBox="1"/>
          <p:nvPr/>
        </p:nvSpPr>
        <p:spPr>
          <a:xfrm>
            <a:off x="1659200" y="4587675"/>
            <a:ext cx="47784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p23"/>
          <p:cNvSpPr txBox="1"/>
          <p:nvPr/>
        </p:nvSpPr>
        <p:spPr>
          <a:xfrm>
            <a:off x="1589300" y="4184750"/>
            <a:ext cx="4448400" cy="5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What version of openssl are you using?</a:t>
            </a:r>
            <a:endParaRPr sz="1800"/>
          </a:p>
        </p:txBody>
      </p:sp>
      <p:pic>
        <p:nvPicPr>
          <p:cNvPr id="5" name="Audio 4">
            <a:hlinkClick r:id="" action="ppaction://media"/>
            <a:extLst>
              <a:ext uri="{FF2B5EF4-FFF2-40B4-BE49-F238E27FC236}">
                <a16:creationId xmlns:a16="http://schemas.microsoft.com/office/drawing/2014/main" id="{979DD881-F309-4FAA-B1FE-E4BF2C20B5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788"/>
    </mc:Choice>
    <mc:Fallback>
      <p:transition spd="slow" advTm="45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24"/>
          <p:cNvSpPr txBox="1">
            <a:spLocks noGrp="1"/>
          </p:cNvSpPr>
          <p:nvPr>
            <p:ph type="title"/>
          </p:nvPr>
        </p:nvSpPr>
        <p:spPr>
          <a:xfrm>
            <a:off x="1388100" y="4590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Knowing exactly what’s in software can be hard.</a:t>
            </a:r>
            <a:endParaRPr/>
          </a:p>
        </p:txBody>
      </p:sp>
      <p:sp>
        <p:nvSpPr>
          <p:cNvPr id="682" name="Google Shape;682;p24"/>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683" name="Google Shape;683;p24"/>
          <p:cNvGrpSpPr/>
          <p:nvPr/>
        </p:nvGrpSpPr>
        <p:grpSpPr>
          <a:xfrm>
            <a:off x="3892235" y="2858720"/>
            <a:ext cx="598428" cy="675308"/>
            <a:chOff x="1146386" y="1664162"/>
            <a:chExt cx="221632" cy="274315"/>
          </a:xfrm>
        </p:grpSpPr>
        <p:sp>
          <p:nvSpPr>
            <p:cNvPr id="684" name="Google Shape;684;p24"/>
            <p:cNvSpPr/>
            <p:nvPr/>
          </p:nvSpPr>
          <p:spPr>
            <a:xfrm rot="10800000" flipH="1">
              <a:off x="1149265" y="1696271"/>
              <a:ext cx="216195" cy="221693"/>
            </a:xfrm>
            <a:custGeom>
              <a:avLst/>
              <a:gdLst/>
              <a:ahLst/>
              <a:cxnLst/>
              <a:rect l="l" t="t" r="r" b="b"/>
              <a:pathLst>
                <a:path w="676" h="1740" extrusionOk="0">
                  <a:moveTo>
                    <a:pt x="338" y="0"/>
                  </a:moveTo>
                  <a:lnTo>
                    <a:pt x="302" y="12"/>
                  </a:lnTo>
                  <a:lnTo>
                    <a:pt x="271" y="23"/>
                  </a:lnTo>
                  <a:lnTo>
                    <a:pt x="236" y="46"/>
                  </a:lnTo>
                  <a:lnTo>
                    <a:pt x="205" y="69"/>
                  </a:lnTo>
                  <a:lnTo>
                    <a:pt x="178" y="103"/>
                  </a:lnTo>
                  <a:lnTo>
                    <a:pt x="151" y="149"/>
                  </a:lnTo>
                  <a:lnTo>
                    <a:pt x="125" y="206"/>
                  </a:lnTo>
                  <a:lnTo>
                    <a:pt x="98" y="263"/>
                  </a:lnTo>
                  <a:lnTo>
                    <a:pt x="76" y="321"/>
                  </a:lnTo>
                  <a:lnTo>
                    <a:pt x="58" y="389"/>
                  </a:lnTo>
                  <a:lnTo>
                    <a:pt x="41" y="458"/>
                  </a:lnTo>
                  <a:lnTo>
                    <a:pt x="27" y="538"/>
                  </a:lnTo>
                  <a:lnTo>
                    <a:pt x="18" y="618"/>
                  </a:lnTo>
                  <a:lnTo>
                    <a:pt x="9" y="698"/>
                  </a:lnTo>
                  <a:lnTo>
                    <a:pt x="5" y="778"/>
                  </a:lnTo>
                  <a:lnTo>
                    <a:pt x="1" y="870"/>
                  </a:lnTo>
                  <a:lnTo>
                    <a:pt x="5" y="961"/>
                  </a:lnTo>
                  <a:lnTo>
                    <a:pt x="9" y="1041"/>
                  </a:lnTo>
                  <a:lnTo>
                    <a:pt x="18" y="1133"/>
                  </a:lnTo>
                  <a:lnTo>
                    <a:pt x="27" y="1213"/>
                  </a:lnTo>
                  <a:lnTo>
                    <a:pt x="41" y="1282"/>
                  </a:lnTo>
                  <a:lnTo>
                    <a:pt x="58" y="1362"/>
                  </a:lnTo>
                  <a:lnTo>
                    <a:pt x="76" y="1419"/>
                  </a:lnTo>
                  <a:lnTo>
                    <a:pt x="98" y="1488"/>
                  </a:lnTo>
                  <a:lnTo>
                    <a:pt x="125" y="1545"/>
                  </a:lnTo>
                  <a:lnTo>
                    <a:pt x="151" y="1591"/>
                  </a:lnTo>
                  <a:lnTo>
                    <a:pt x="178" y="1636"/>
                  </a:lnTo>
                  <a:lnTo>
                    <a:pt x="205" y="1671"/>
                  </a:lnTo>
                  <a:lnTo>
                    <a:pt x="236" y="1705"/>
                  </a:lnTo>
                  <a:lnTo>
                    <a:pt x="271" y="1717"/>
                  </a:lnTo>
                  <a:lnTo>
                    <a:pt x="302" y="1739"/>
                  </a:lnTo>
                  <a:lnTo>
                    <a:pt x="373" y="1739"/>
                  </a:lnTo>
                  <a:lnTo>
                    <a:pt x="404" y="1717"/>
                  </a:lnTo>
                  <a:lnTo>
                    <a:pt x="440" y="1705"/>
                  </a:lnTo>
                  <a:lnTo>
                    <a:pt x="471" y="1671"/>
                  </a:lnTo>
                  <a:lnTo>
                    <a:pt x="498" y="1636"/>
                  </a:lnTo>
                  <a:lnTo>
                    <a:pt x="524" y="1591"/>
                  </a:lnTo>
                  <a:lnTo>
                    <a:pt x="551" y="1545"/>
                  </a:lnTo>
                  <a:lnTo>
                    <a:pt x="577" y="1488"/>
                  </a:lnTo>
                  <a:lnTo>
                    <a:pt x="600" y="1419"/>
                  </a:lnTo>
                  <a:lnTo>
                    <a:pt x="617" y="1362"/>
                  </a:lnTo>
                  <a:lnTo>
                    <a:pt x="635" y="1282"/>
                  </a:lnTo>
                  <a:lnTo>
                    <a:pt x="648" y="1213"/>
                  </a:lnTo>
                  <a:lnTo>
                    <a:pt x="657" y="1133"/>
                  </a:lnTo>
                  <a:lnTo>
                    <a:pt x="666" y="1041"/>
                  </a:lnTo>
                  <a:lnTo>
                    <a:pt x="671" y="961"/>
                  </a:lnTo>
                  <a:lnTo>
                    <a:pt x="675" y="870"/>
                  </a:lnTo>
                  <a:lnTo>
                    <a:pt x="671" y="778"/>
                  </a:lnTo>
                  <a:lnTo>
                    <a:pt x="666" y="698"/>
                  </a:lnTo>
                  <a:lnTo>
                    <a:pt x="657" y="618"/>
                  </a:lnTo>
                  <a:lnTo>
                    <a:pt x="648" y="538"/>
                  </a:lnTo>
                  <a:lnTo>
                    <a:pt x="635" y="458"/>
                  </a:lnTo>
                  <a:lnTo>
                    <a:pt x="617" y="389"/>
                  </a:lnTo>
                  <a:lnTo>
                    <a:pt x="600" y="321"/>
                  </a:lnTo>
                  <a:lnTo>
                    <a:pt x="577" y="263"/>
                  </a:lnTo>
                  <a:lnTo>
                    <a:pt x="551" y="206"/>
                  </a:lnTo>
                  <a:lnTo>
                    <a:pt x="524" y="149"/>
                  </a:lnTo>
                  <a:lnTo>
                    <a:pt x="498" y="103"/>
                  </a:lnTo>
                  <a:lnTo>
                    <a:pt x="471" y="69"/>
                  </a:lnTo>
                  <a:lnTo>
                    <a:pt x="440" y="46"/>
                  </a:lnTo>
                  <a:lnTo>
                    <a:pt x="404" y="23"/>
                  </a:lnTo>
                  <a:lnTo>
                    <a:pt x="373" y="12"/>
                  </a:lnTo>
                  <a:lnTo>
                    <a:pt x="338"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rot="10800000" flipH="1">
              <a:off x="1149265" y="1696271"/>
              <a:ext cx="216195" cy="221693"/>
            </a:xfrm>
            <a:custGeom>
              <a:avLst/>
              <a:gdLst/>
              <a:ahLst/>
              <a:cxnLst/>
              <a:rect l="l" t="t" r="r" b="b"/>
              <a:pathLst>
                <a:path w="676" h="1740" extrusionOk="0">
                  <a:moveTo>
                    <a:pt x="369" y="137"/>
                  </a:moveTo>
                  <a:lnTo>
                    <a:pt x="400" y="149"/>
                  </a:lnTo>
                  <a:lnTo>
                    <a:pt x="431" y="172"/>
                  </a:lnTo>
                  <a:lnTo>
                    <a:pt x="458" y="195"/>
                  </a:lnTo>
                  <a:lnTo>
                    <a:pt x="484" y="229"/>
                  </a:lnTo>
                  <a:lnTo>
                    <a:pt x="511" y="275"/>
                  </a:lnTo>
                  <a:lnTo>
                    <a:pt x="533" y="321"/>
                  </a:lnTo>
                  <a:lnTo>
                    <a:pt x="555" y="366"/>
                  </a:lnTo>
                  <a:lnTo>
                    <a:pt x="573" y="423"/>
                  </a:lnTo>
                  <a:lnTo>
                    <a:pt x="591" y="481"/>
                  </a:lnTo>
                  <a:lnTo>
                    <a:pt x="609" y="549"/>
                  </a:lnTo>
                  <a:lnTo>
                    <a:pt x="622" y="618"/>
                  </a:lnTo>
                  <a:lnTo>
                    <a:pt x="631" y="687"/>
                  </a:lnTo>
                  <a:lnTo>
                    <a:pt x="640" y="767"/>
                  </a:lnTo>
                  <a:lnTo>
                    <a:pt x="644" y="847"/>
                  </a:lnTo>
                  <a:lnTo>
                    <a:pt x="644" y="927"/>
                  </a:lnTo>
                  <a:lnTo>
                    <a:pt x="644" y="1007"/>
                  </a:lnTo>
                  <a:lnTo>
                    <a:pt x="640" y="1087"/>
                  </a:lnTo>
                  <a:lnTo>
                    <a:pt x="631" y="1156"/>
                  </a:lnTo>
                  <a:lnTo>
                    <a:pt x="622" y="1236"/>
                  </a:lnTo>
                  <a:lnTo>
                    <a:pt x="609" y="1305"/>
                  </a:lnTo>
                  <a:lnTo>
                    <a:pt x="591" y="1373"/>
                  </a:lnTo>
                  <a:lnTo>
                    <a:pt x="573" y="1431"/>
                  </a:lnTo>
                  <a:lnTo>
                    <a:pt x="555" y="1488"/>
                  </a:lnTo>
                  <a:lnTo>
                    <a:pt x="533" y="1534"/>
                  </a:lnTo>
                  <a:lnTo>
                    <a:pt x="511" y="1579"/>
                  </a:lnTo>
                  <a:lnTo>
                    <a:pt x="484" y="1625"/>
                  </a:lnTo>
                  <a:lnTo>
                    <a:pt x="458" y="1659"/>
                  </a:lnTo>
                  <a:lnTo>
                    <a:pt x="431" y="1682"/>
                  </a:lnTo>
                  <a:lnTo>
                    <a:pt x="400" y="1705"/>
                  </a:lnTo>
                  <a:lnTo>
                    <a:pt x="369" y="1717"/>
                  </a:lnTo>
                  <a:lnTo>
                    <a:pt x="307" y="1717"/>
                  </a:lnTo>
                  <a:lnTo>
                    <a:pt x="276" y="1705"/>
                  </a:lnTo>
                  <a:lnTo>
                    <a:pt x="245" y="1682"/>
                  </a:lnTo>
                  <a:lnTo>
                    <a:pt x="218" y="1659"/>
                  </a:lnTo>
                  <a:lnTo>
                    <a:pt x="191" y="1625"/>
                  </a:lnTo>
                  <a:lnTo>
                    <a:pt x="165" y="1579"/>
                  </a:lnTo>
                  <a:lnTo>
                    <a:pt x="143" y="1534"/>
                  </a:lnTo>
                  <a:lnTo>
                    <a:pt x="120" y="1488"/>
                  </a:lnTo>
                  <a:lnTo>
                    <a:pt x="103" y="1431"/>
                  </a:lnTo>
                  <a:lnTo>
                    <a:pt x="85" y="1373"/>
                  </a:lnTo>
                  <a:lnTo>
                    <a:pt x="67" y="1305"/>
                  </a:lnTo>
                  <a:lnTo>
                    <a:pt x="54" y="1236"/>
                  </a:lnTo>
                  <a:lnTo>
                    <a:pt x="45" y="1156"/>
                  </a:lnTo>
                  <a:lnTo>
                    <a:pt x="36" y="1087"/>
                  </a:lnTo>
                  <a:lnTo>
                    <a:pt x="32" y="1007"/>
                  </a:lnTo>
                  <a:lnTo>
                    <a:pt x="32" y="927"/>
                  </a:lnTo>
                  <a:lnTo>
                    <a:pt x="32" y="847"/>
                  </a:lnTo>
                  <a:lnTo>
                    <a:pt x="36" y="767"/>
                  </a:lnTo>
                  <a:lnTo>
                    <a:pt x="45" y="687"/>
                  </a:lnTo>
                  <a:lnTo>
                    <a:pt x="54" y="618"/>
                  </a:lnTo>
                  <a:lnTo>
                    <a:pt x="67" y="549"/>
                  </a:lnTo>
                  <a:lnTo>
                    <a:pt x="85" y="481"/>
                  </a:lnTo>
                  <a:lnTo>
                    <a:pt x="103" y="423"/>
                  </a:lnTo>
                  <a:lnTo>
                    <a:pt x="120" y="366"/>
                  </a:lnTo>
                  <a:lnTo>
                    <a:pt x="143" y="321"/>
                  </a:lnTo>
                  <a:lnTo>
                    <a:pt x="165" y="275"/>
                  </a:lnTo>
                  <a:lnTo>
                    <a:pt x="191" y="229"/>
                  </a:lnTo>
                  <a:lnTo>
                    <a:pt x="218" y="195"/>
                  </a:lnTo>
                  <a:lnTo>
                    <a:pt x="245" y="172"/>
                  </a:lnTo>
                  <a:lnTo>
                    <a:pt x="276" y="149"/>
                  </a:lnTo>
                  <a:lnTo>
                    <a:pt x="307" y="137"/>
                  </a:lnTo>
                  <a:close/>
                  <a:moveTo>
                    <a:pt x="338" y="0"/>
                  </a:moveTo>
                  <a:lnTo>
                    <a:pt x="302" y="12"/>
                  </a:lnTo>
                  <a:lnTo>
                    <a:pt x="271" y="23"/>
                  </a:lnTo>
                  <a:lnTo>
                    <a:pt x="236" y="46"/>
                  </a:lnTo>
                  <a:lnTo>
                    <a:pt x="205" y="69"/>
                  </a:lnTo>
                  <a:lnTo>
                    <a:pt x="178" y="103"/>
                  </a:lnTo>
                  <a:lnTo>
                    <a:pt x="151" y="149"/>
                  </a:lnTo>
                  <a:lnTo>
                    <a:pt x="125" y="206"/>
                  </a:lnTo>
                  <a:lnTo>
                    <a:pt x="98" y="263"/>
                  </a:lnTo>
                  <a:lnTo>
                    <a:pt x="76" y="321"/>
                  </a:lnTo>
                  <a:lnTo>
                    <a:pt x="58" y="389"/>
                  </a:lnTo>
                  <a:lnTo>
                    <a:pt x="41" y="458"/>
                  </a:lnTo>
                  <a:lnTo>
                    <a:pt x="27" y="538"/>
                  </a:lnTo>
                  <a:lnTo>
                    <a:pt x="18" y="618"/>
                  </a:lnTo>
                  <a:lnTo>
                    <a:pt x="9" y="698"/>
                  </a:lnTo>
                  <a:lnTo>
                    <a:pt x="5" y="778"/>
                  </a:lnTo>
                  <a:lnTo>
                    <a:pt x="1" y="870"/>
                  </a:lnTo>
                  <a:lnTo>
                    <a:pt x="5" y="961"/>
                  </a:lnTo>
                  <a:lnTo>
                    <a:pt x="9" y="1041"/>
                  </a:lnTo>
                  <a:lnTo>
                    <a:pt x="18" y="1133"/>
                  </a:lnTo>
                  <a:lnTo>
                    <a:pt x="27" y="1213"/>
                  </a:lnTo>
                  <a:lnTo>
                    <a:pt x="41" y="1282"/>
                  </a:lnTo>
                  <a:lnTo>
                    <a:pt x="58" y="1362"/>
                  </a:lnTo>
                  <a:lnTo>
                    <a:pt x="76" y="1419"/>
                  </a:lnTo>
                  <a:lnTo>
                    <a:pt x="98" y="1488"/>
                  </a:lnTo>
                  <a:lnTo>
                    <a:pt x="125" y="1545"/>
                  </a:lnTo>
                  <a:lnTo>
                    <a:pt x="151" y="1591"/>
                  </a:lnTo>
                  <a:lnTo>
                    <a:pt x="178" y="1636"/>
                  </a:lnTo>
                  <a:lnTo>
                    <a:pt x="205" y="1671"/>
                  </a:lnTo>
                  <a:lnTo>
                    <a:pt x="236" y="1705"/>
                  </a:lnTo>
                  <a:lnTo>
                    <a:pt x="271" y="1717"/>
                  </a:lnTo>
                  <a:lnTo>
                    <a:pt x="302" y="1739"/>
                  </a:lnTo>
                  <a:lnTo>
                    <a:pt x="373" y="1739"/>
                  </a:lnTo>
                  <a:lnTo>
                    <a:pt x="404" y="1717"/>
                  </a:lnTo>
                  <a:lnTo>
                    <a:pt x="440" y="1705"/>
                  </a:lnTo>
                  <a:lnTo>
                    <a:pt x="471" y="1671"/>
                  </a:lnTo>
                  <a:lnTo>
                    <a:pt x="498" y="1636"/>
                  </a:lnTo>
                  <a:lnTo>
                    <a:pt x="524" y="1591"/>
                  </a:lnTo>
                  <a:lnTo>
                    <a:pt x="551" y="1545"/>
                  </a:lnTo>
                  <a:lnTo>
                    <a:pt x="577" y="1488"/>
                  </a:lnTo>
                  <a:lnTo>
                    <a:pt x="600" y="1419"/>
                  </a:lnTo>
                  <a:lnTo>
                    <a:pt x="617" y="1362"/>
                  </a:lnTo>
                  <a:lnTo>
                    <a:pt x="635" y="1282"/>
                  </a:lnTo>
                  <a:lnTo>
                    <a:pt x="648" y="1213"/>
                  </a:lnTo>
                  <a:lnTo>
                    <a:pt x="657" y="1133"/>
                  </a:lnTo>
                  <a:lnTo>
                    <a:pt x="666" y="1041"/>
                  </a:lnTo>
                  <a:lnTo>
                    <a:pt x="671" y="961"/>
                  </a:lnTo>
                  <a:lnTo>
                    <a:pt x="675" y="870"/>
                  </a:lnTo>
                  <a:lnTo>
                    <a:pt x="671" y="778"/>
                  </a:lnTo>
                  <a:lnTo>
                    <a:pt x="666" y="698"/>
                  </a:lnTo>
                  <a:lnTo>
                    <a:pt x="657" y="618"/>
                  </a:lnTo>
                  <a:lnTo>
                    <a:pt x="648" y="538"/>
                  </a:lnTo>
                  <a:lnTo>
                    <a:pt x="635" y="458"/>
                  </a:lnTo>
                  <a:lnTo>
                    <a:pt x="617" y="389"/>
                  </a:lnTo>
                  <a:lnTo>
                    <a:pt x="600" y="321"/>
                  </a:lnTo>
                  <a:lnTo>
                    <a:pt x="577" y="263"/>
                  </a:lnTo>
                  <a:lnTo>
                    <a:pt x="551" y="206"/>
                  </a:lnTo>
                  <a:lnTo>
                    <a:pt x="524" y="149"/>
                  </a:lnTo>
                  <a:lnTo>
                    <a:pt x="498" y="103"/>
                  </a:lnTo>
                  <a:lnTo>
                    <a:pt x="471" y="69"/>
                  </a:lnTo>
                  <a:lnTo>
                    <a:pt x="440" y="46"/>
                  </a:lnTo>
                  <a:lnTo>
                    <a:pt x="404" y="23"/>
                  </a:lnTo>
                  <a:lnTo>
                    <a:pt x="373" y="12"/>
                  </a:lnTo>
                  <a:lnTo>
                    <a:pt x="338" y="0"/>
                  </a:lnTo>
                  <a:close/>
                </a:path>
              </a:pathLst>
            </a:custGeom>
            <a:solidFill>
              <a:srgbClr val="EBC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rot="10800000" flipH="1">
              <a:off x="1224421" y="1709393"/>
              <a:ext cx="65562" cy="17583"/>
            </a:xfrm>
            <a:custGeom>
              <a:avLst/>
              <a:gdLst/>
              <a:ahLst/>
              <a:cxnLst/>
              <a:rect l="l" t="t" r="r" b="b"/>
              <a:pathLst>
                <a:path w="205" h="138" extrusionOk="0">
                  <a:moveTo>
                    <a:pt x="103" y="0"/>
                  </a:moveTo>
                  <a:lnTo>
                    <a:pt x="63" y="12"/>
                  </a:lnTo>
                  <a:lnTo>
                    <a:pt x="32" y="23"/>
                  </a:lnTo>
                  <a:lnTo>
                    <a:pt x="10" y="46"/>
                  </a:lnTo>
                  <a:lnTo>
                    <a:pt x="5" y="57"/>
                  </a:lnTo>
                  <a:lnTo>
                    <a:pt x="1" y="69"/>
                  </a:lnTo>
                  <a:lnTo>
                    <a:pt x="5" y="80"/>
                  </a:lnTo>
                  <a:lnTo>
                    <a:pt x="10" y="92"/>
                  </a:lnTo>
                  <a:lnTo>
                    <a:pt x="32" y="115"/>
                  </a:lnTo>
                  <a:lnTo>
                    <a:pt x="63" y="126"/>
                  </a:lnTo>
                  <a:lnTo>
                    <a:pt x="103" y="137"/>
                  </a:lnTo>
                  <a:lnTo>
                    <a:pt x="143" y="126"/>
                  </a:lnTo>
                  <a:lnTo>
                    <a:pt x="174" y="115"/>
                  </a:lnTo>
                  <a:lnTo>
                    <a:pt x="196" y="92"/>
                  </a:lnTo>
                  <a:lnTo>
                    <a:pt x="200" y="80"/>
                  </a:lnTo>
                  <a:lnTo>
                    <a:pt x="205" y="69"/>
                  </a:lnTo>
                  <a:lnTo>
                    <a:pt x="200" y="57"/>
                  </a:lnTo>
                  <a:lnTo>
                    <a:pt x="196" y="46"/>
                  </a:lnTo>
                  <a:lnTo>
                    <a:pt x="174" y="23"/>
                  </a:lnTo>
                  <a:lnTo>
                    <a:pt x="143" y="12"/>
                  </a:lnTo>
                  <a:lnTo>
                    <a:pt x="103" y="0"/>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rot="10800000" flipH="1">
              <a:off x="1170692" y="1920767"/>
              <a:ext cx="173340" cy="17710"/>
            </a:xfrm>
            <a:custGeom>
              <a:avLst/>
              <a:gdLst/>
              <a:ahLst/>
              <a:cxnLst/>
              <a:rect l="l" t="t" r="r" b="b"/>
              <a:pathLst>
                <a:path w="542" h="139" extrusionOk="0">
                  <a:moveTo>
                    <a:pt x="164" y="1"/>
                  </a:moveTo>
                  <a:lnTo>
                    <a:pt x="80" y="24"/>
                  </a:lnTo>
                  <a:lnTo>
                    <a:pt x="22" y="47"/>
                  </a:lnTo>
                  <a:lnTo>
                    <a:pt x="9" y="58"/>
                  </a:lnTo>
                  <a:lnTo>
                    <a:pt x="0" y="70"/>
                  </a:lnTo>
                  <a:lnTo>
                    <a:pt x="9" y="81"/>
                  </a:lnTo>
                  <a:lnTo>
                    <a:pt x="22" y="92"/>
                  </a:lnTo>
                  <a:lnTo>
                    <a:pt x="80" y="115"/>
                  </a:lnTo>
                  <a:lnTo>
                    <a:pt x="164" y="138"/>
                  </a:lnTo>
                  <a:lnTo>
                    <a:pt x="377" y="138"/>
                  </a:lnTo>
                  <a:lnTo>
                    <a:pt x="462" y="115"/>
                  </a:lnTo>
                  <a:lnTo>
                    <a:pt x="519" y="92"/>
                  </a:lnTo>
                  <a:lnTo>
                    <a:pt x="533" y="81"/>
                  </a:lnTo>
                  <a:lnTo>
                    <a:pt x="542" y="70"/>
                  </a:lnTo>
                  <a:lnTo>
                    <a:pt x="533" y="58"/>
                  </a:lnTo>
                  <a:lnTo>
                    <a:pt x="519" y="47"/>
                  </a:lnTo>
                  <a:lnTo>
                    <a:pt x="462" y="24"/>
                  </a:lnTo>
                  <a:lnTo>
                    <a:pt x="377"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rot="10800000" flipH="1">
              <a:off x="1146386" y="1693340"/>
              <a:ext cx="221632" cy="227554"/>
            </a:xfrm>
            <a:custGeom>
              <a:avLst/>
              <a:gdLst/>
              <a:ahLst/>
              <a:cxnLst/>
              <a:rect l="l" t="t" r="r" b="b"/>
              <a:pathLst>
                <a:path w="693" h="1786" extrusionOk="0">
                  <a:moveTo>
                    <a:pt x="347" y="46"/>
                  </a:moveTo>
                  <a:lnTo>
                    <a:pt x="382" y="57"/>
                  </a:lnTo>
                  <a:lnTo>
                    <a:pt x="413" y="69"/>
                  </a:lnTo>
                  <a:lnTo>
                    <a:pt x="444" y="92"/>
                  </a:lnTo>
                  <a:lnTo>
                    <a:pt x="476" y="115"/>
                  </a:lnTo>
                  <a:lnTo>
                    <a:pt x="502" y="149"/>
                  </a:lnTo>
                  <a:lnTo>
                    <a:pt x="529" y="195"/>
                  </a:lnTo>
                  <a:lnTo>
                    <a:pt x="555" y="241"/>
                  </a:lnTo>
                  <a:lnTo>
                    <a:pt x="578" y="298"/>
                  </a:lnTo>
                  <a:lnTo>
                    <a:pt x="600" y="355"/>
                  </a:lnTo>
                  <a:lnTo>
                    <a:pt x="618" y="424"/>
                  </a:lnTo>
                  <a:lnTo>
                    <a:pt x="635" y="492"/>
                  </a:lnTo>
                  <a:lnTo>
                    <a:pt x="649" y="561"/>
                  </a:lnTo>
                  <a:lnTo>
                    <a:pt x="662" y="641"/>
                  </a:lnTo>
                  <a:lnTo>
                    <a:pt x="666" y="721"/>
                  </a:lnTo>
                  <a:lnTo>
                    <a:pt x="671" y="813"/>
                  </a:lnTo>
                  <a:lnTo>
                    <a:pt x="675" y="893"/>
                  </a:lnTo>
                  <a:lnTo>
                    <a:pt x="671" y="984"/>
                  </a:lnTo>
                  <a:lnTo>
                    <a:pt x="666" y="1064"/>
                  </a:lnTo>
                  <a:lnTo>
                    <a:pt x="662" y="1145"/>
                  </a:lnTo>
                  <a:lnTo>
                    <a:pt x="649" y="1225"/>
                  </a:lnTo>
                  <a:lnTo>
                    <a:pt x="635" y="1293"/>
                  </a:lnTo>
                  <a:lnTo>
                    <a:pt x="618" y="1362"/>
                  </a:lnTo>
                  <a:lnTo>
                    <a:pt x="600" y="1431"/>
                  </a:lnTo>
                  <a:lnTo>
                    <a:pt x="578" y="1488"/>
                  </a:lnTo>
                  <a:lnTo>
                    <a:pt x="555" y="1545"/>
                  </a:lnTo>
                  <a:lnTo>
                    <a:pt x="529" y="1591"/>
                  </a:lnTo>
                  <a:lnTo>
                    <a:pt x="502" y="1637"/>
                  </a:lnTo>
                  <a:lnTo>
                    <a:pt x="476" y="1671"/>
                  </a:lnTo>
                  <a:lnTo>
                    <a:pt x="444" y="1705"/>
                  </a:lnTo>
                  <a:lnTo>
                    <a:pt x="413" y="1728"/>
                  </a:lnTo>
                  <a:lnTo>
                    <a:pt x="382" y="1740"/>
                  </a:lnTo>
                  <a:lnTo>
                    <a:pt x="311" y="1740"/>
                  </a:lnTo>
                  <a:lnTo>
                    <a:pt x="280" y="1728"/>
                  </a:lnTo>
                  <a:lnTo>
                    <a:pt x="249" y="1705"/>
                  </a:lnTo>
                  <a:lnTo>
                    <a:pt x="218" y="1671"/>
                  </a:lnTo>
                  <a:lnTo>
                    <a:pt x="192" y="1637"/>
                  </a:lnTo>
                  <a:lnTo>
                    <a:pt x="165" y="1591"/>
                  </a:lnTo>
                  <a:lnTo>
                    <a:pt x="138" y="1545"/>
                  </a:lnTo>
                  <a:lnTo>
                    <a:pt x="116" y="1488"/>
                  </a:lnTo>
                  <a:lnTo>
                    <a:pt x="94" y="1431"/>
                  </a:lnTo>
                  <a:lnTo>
                    <a:pt x="76" y="1362"/>
                  </a:lnTo>
                  <a:lnTo>
                    <a:pt x="58" y="1293"/>
                  </a:lnTo>
                  <a:lnTo>
                    <a:pt x="45" y="1225"/>
                  </a:lnTo>
                  <a:lnTo>
                    <a:pt x="32" y="1145"/>
                  </a:lnTo>
                  <a:lnTo>
                    <a:pt x="27" y="1064"/>
                  </a:lnTo>
                  <a:lnTo>
                    <a:pt x="23" y="984"/>
                  </a:lnTo>
                  <a:lnTo>
                    <a:pt x="18" y="893"/>
                  </a:lnTo>
                  <a:lnTo>
                    <a:pt x="23" y="813"/>
                  </a:lnTo>
                  <a:lnTo>
                    <a:pt x="27" y="721"/>
                  </a:lnTo>
                  <a:lnTo>
                    <a:pt x="32" y="641"/>
                  </a:lnTo>
                  <a:lnTo>
                    <a:pt x="45" y="561"/>
                  </a:lnTo>
                  <a:lnTo>
                    <a:pt x="58" y="492"/>
                  </a:lnTo>
                  <a:lnTo>
                    <a:pt x="76" y="424"/>
                  </a:lnTo>
                  <a:lnTo>
                    <a:pt x="94" y="355"/>
                  </a:lnTo>
                  <a:lnTo>
                    <a:pt x="116" y="298"/>
                  </a:lnTo>
                  <a:lnTo>
                    <a:pt x="138" y="241"/>
                  </a:lnTo>
                  <a:lnTo>
                    <a:pt x="165" y="195"/>
                  </a:lnTo>
                  <a:lnTo>
                    <a:pt x="192" y="149"/>
                  </a:lnTo>
                  <a:lnTo>
                    <a:pt x="218" y="115"/>
                  </a:lnTo>
                  <a:lnTo>
                    <a:pt x="249" y="92"/>
                  </a:lnTo>
                  <a:lnTo>
                    <a:pt x="280" y="69"/>
                  </a:lnTo>
                  <a:lnTo>
                    <a:pt x="311" y="57"/>
                  </a:lnTo>
                  <a:lnTo>
                    <a:pt x="347" y="46"/>
                  </a:lnTo>
                  <a:close/>
                  <a:moveTo>
                    <a:pt x="347" y="0"/>
                  </a:moveTo>
                  <a:lnTo>
                    <a:pt x="311" y="12"/>
                  </a:lnTo>
                  <a:lnTo>
                    <a:pt x="276" y="23"/>
                  </a:lnTo>
                  <a:lnTo>
                    <a:pt x="245" y="46"/>
                  </a:lnTo>
                  <a:lnTo>
                    <a:pt x="214" y="69"/>
                  </a:lnTo>
                  <a:lnTo>
                    <a:pt x="183" y="115"/>
                  </a:lnTo>
                  <a:lnTo>
                    <a:pt x="152" y="160"/>
                  </a:lnTo>
                  <a:lnTo>
                    <a:pt x="125" y="206"/>
                  </a:lnTo>
                  <a:lnTo>
                    <a:pt x="103" y="263"/>
                  </a:lnTo>
                  <a:lnTo>
                    <a:pt x="81" y="332"/>
                  </a:lnTo>
                  <a:lnTo>
                    <a:pt x="58" y="401"/>
                  </a:lnTo>
                  <a:lnTo>
                    <a:pt x="45" y="469"/>
                  </a:lnTo>
                  <a:lnTo>
                    <a:pt x="27" y="549"/>
                  </a:lnTo>
                  <a:lnTo>
                    <a:pt x="18" y="630"/>
                  </a:lnTo>
                  <a:lnTo>
                    <a:pt x="10" y="710"/>
                  </a:lnTo>
                  <a:lnTo>
                    <a:pt x="5" y="801"/>
                  </a:lnTo>
                  <a:lnTo>
                    <a:pt x="1" y="893"/>
                  </a:lnTo>
                  <a:lnTo>
                    <a:pt x="5" y="984"/>
                  </a:lnTo>
                  <a:lnTo>
                    <a:pt x="10" y="1076"/>
                  </a:lnTo>
                  <a:lnTo>
                    <a:pt x="18" y="1156"/>
                  </a:lnTo>
                  <a:lnTo>
                    <a:pt x="27" y="1236"/>
                  </a:lnTo>
                  <a:lnTo>
                    <a:pt x="45" y="1316"/>
                  </a:lnTo>
                  <a:lnTo>
                    <a:pt x="58" y="1396"/>
                  </a:lnTo>
                  <a:lnTo>
                    <a:pt x="81" y="1465"/>
                  </a:lnTo>
                  <a:lnTo>
                    <a:pt x="103" y="1522"/>
                  </a:lnTo>
                  <a:lnTo>
                    <a:pt x="125" y="1579"/>
                  </a:lnTo>
                  <a:lnTo>
                    <a:pt x="152" y="1637"/>
                  </a:lnTo>
                  <a:lnTo>
                    <a:pt x="183" y="1682"/>
                  </a:lnTo>
                  <a:lnTo>
                    <a:pt x="214" y="1717"/>
                  </a:lnTo>
                  <a:lnTo>
                    <a:pt x="245" y="1751"/>
                  </a:lnTo>
                  <a:lnTo>
                    <a:pt x="276" y="1762"/>
                  </a:lnTo>
                  <a:lnTo>
                    <a:pt x="311" y="1785"/>
                  </a:lnTo>
                  <a:lnTo>
                    <a:pt x="382" y="1785"/>
                  </a:lnTo>
                  <a:lnTo>
                    <a:pt x="418" y="1762"/>
                  </a:lnTo>
                  <a:lnTo>
                    <a:pt x="449" y="1751"/>
                  </a:lnTo>
                  <a:lnTo>
                    <a:pt x="480" y="1717"/>
                  </a:lnTo>
                  <a:lnTo>
                    <a:pt x="511" y="1682"/>
                  </a:lnTo>
                  <a:lnTo>
                    <a:pt x="542" y="1637"/>
                  </a:lnTo>
                  <a:lnTo>
                    <a:pt x="569" y="1579"/>
                  </a:lnTo>
                  <a:lnTo>
                    <a:pt x="591" y="1522"/>
                  </a:lnTo>
                  <a:lnTo>
                    <a:pt x="613" y="1465"/>
                  </a:lnTo>
                  <a:lnTo>
                    <a:pt x="635" y="1396"/>
                  </a:lnTo>
                  <a:lnTo>
                    <a:pt x="649" y="1316"/>
                  </a:lnTo>
                  <a:lnTo>
                    <a:pt x="666" y="1236"/>
                  </a:lnTo>
                  <a:lnTo>
                    <a:pt x="675" y="1156"/>
                  </a:lnTo>
                  <a:lnTo>
                    <a:pt x="684" y="1076"/>
                  </a:lnTo>
                  <a:lnTo>
                    <a:pt x="689" y="984"/>
                  </a:lnTo>
                  <a:lnTo>
                    <a:pt x="693" y="893"/>
                  </a:lnTo>
                  <a:lnTo>
                    <a:pt x="689" y="801"/>
                  </a:lnTo>
                  <a:lnTo>
                    <a:pt x="684" y="710"/>
                  </a:lnTo>
                  <a:lnTo>
                    <a:pt x="675" y="630"/>
                  </a:lnTo>
                  <a:lnTo>
                    <a:pt x="666" y="549"/>
                  </a:lnTo>
                  <a:lnTo>
                    <a:pt x="649" y="469"/>
                  </a:lnTo>
                  <a:lnTo>
                    <a:pt x="635" y="401"/>
                  </a:lnTo>
                  <a:lnTo>
                    <a:pt x="613" y="332"/>
                  </a:lnTo>
                  <a:lnTo>
                    <a:pt x="591" y="263"/>
                  </a:lnTo>
                  <a:lnTo>
                    <a:pt x="569" y="206"/>
                  </a:lnTo>
                  <a:lnTo>
                    <a:pt x="542" y="160"/>
                  </a:lnTo>
                  <a:lnTo>
                    <a:pt x="511" y="115"/>
                  </a:lnTo>
                  <a:lnTo>
                    <a:pt x="480" y="69"/>
                  </a:lnTo>
                  <a:lnTo>
                    <a:pt x="449" y="46"/>
                  </a:lnTo>
                  <a:lnTo>
                    <a:pt x="418" y="23"/>
                  </a:lnTo>
                  <a:lnTo>
                    <a:pt x="382" y="12"/>
                  </a:lnTo>
                  <a:lnTo>
                    <a:pt x="347"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rot="10800000" flipH="1">
              <a:off x="1190521" y="1779341"/>
              <a:ext cx="37099" cy="38096"/>
            </a:xfrm>
            <a:custGeom>
              <a:avLst/>
              <a:gdLst/>
              <a:ahLst/>
              <a:cxnLst/>
              <a:rect l="l" t="t" r="r" b="b"/>
              <a:pathLst>
                <a:path w="116" h="299" extrusionOk="0">
                  <a:moveTo>
                    <a:pt x="58" y="1"/>
                  </a:moveTo>
                  <a:lnTo>
                    <a:pt x="36" y="12"/>
                  </a:lnTo>
                  <a:lnTo>
                    <a:pt x="14" y="35"/>
                  </a:lnTo>
                  <a:lnTo>
                    <a:pt x="5" y="92"/>
                  </a:lnTo>
                  <a:lnTo>
                    <a:pt x="0" y="149"/>
                  </a:lnTo>
                  <a:lnTo>
                    <a:pt x="5" y="207"/>
                  </a:lnTo>
                  <a:lnTo>
                    <a:pt x="14" y="252"/>
                  </a:lnTo>
                  <a:lnTo>
                    <a:pt x="36" y="287"/>
                  </a:lnTo>
                  <a:lnTo>
                    <a:pt x="58" y="298"/>
                  </a:lnTo>
                  <a:lnTo>
                    <a:pt x="80" y="287"/>
                  </a:lnTo>
                  <a:lnTo>
                    <a:pt x="98" y="252"/>
                  </a:lnTo>
                  <a:lnTo>
                    <a:pt x="111" y="207"/>
                  </a:lnTo>
                  <a:lnTo>
                    <a:pt x="116" y="149"/>
                  </a:lnTo>
                  <a:lnTo>
                    <a:pt x="111" y="92"/>
                  </a:lnTo>
                  <a:lnTo>
                    <a:pt x="98" y="35"/>
                  </a:lnTo>
                  <a:lnTo>
                    <a:pt x="80" y="12"/>
                  </a:lnTo>
                  <a:lnTo>
                    <a:pt x="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rot="10800000" flipH="1">
              <a:off x="1187642" y="1776411"/>
              <a:ext cx="42855" cy="43956"/>
            </a:xfrm>
            <a:custGeom>
              <a:avLst/>
              <a:gdLst/>
              <a:ahLst/>
              <a:cxnLst/>
              <a:rect l="l" t="t" r="r" b="b"/>
              <a:pathLst>
                <a:path w="134" h="345" extrusionOk="0">
                  <a:moveTo>
                    <a:pt x="85" y="47"/>
                  </a:moveTo>
                  <a:lnTo>
                    <a:pt x="102" y="81"/>
                  </a:lnTo>
                  <a:lnTo>
                    <a:pt x="111" y="115"/>
                  </a:lnTo>
                  <a:lnTo>
                    <a:pt x="116" y="172"/>
                  </a:lnTo>
                  <a:lnTo>
                    <a:pt x="111" y="218"/>
                  </a:lnTo>
                  <a:lnTo>
                    <a:pt x="102" y="264"/>
                  </a:lnTo>
                  <a:lnTo>
                    <a:pt x="85" y="287"/>
                  </a:lnTo>
                  <a:lnTo>
                    <a:pt x="67" y="298"/>
                  </a:lnTo>
                  <a:lnTo>
                    <a:pt x="45" y="287"/>
                  </a:lnTo>
                  <a:lnTo>
                    <a:pt x="31" y="264"/>
                  </a:lnTo>
                  <a:lnTo>
                    <a:pt x="18" y="218"/>
                  </a:lnTo>
                  <a:lnTo>
                    <a:pt x="18" y="172"/>
                  </a:lnTo>
                  <a:lnTo>
                    <a:pt x="18" y="115"/>
                  </a:lnTo>
                  <a:lnTo>
                    <a:pt x="31" y="81"/>
                  </a:lnTo>
                  <a:lnTo>
                    <a:pt x="45" y="47"/>
                  </a:lnTo>
                  <a:close/>
                  <a:moveTo>
                    <a:pt x="54" y="1"/>
                  </a:moveTo>
                  <a:lnTo>
                    <a:pt x="40" y="12"/>
                  </a:lnTo>
                  <a:lnTo>
                    <a:pt x="18" y="47"/>
                  </a:lnTo>
                  <a:lnTo>
                    <a:pt x="5" y="104"/>
                  </a:lnTo>
                  <a:lnTo>
                    <a:pt x="0" y="138"/>
                  </a:lnTo>
                  <a:lnTo>
                    <a:pt x="0" y="172"/>
                  </a:lnTo>
                  <a:lnTo>
                    <a:pt x="0" y="207"/>
                  </a:lnTo>
                  <a:lnTo>
                    <a:pt x="5" y="241"/>
                  </a:lnTo>
                  <a:lnTo>
                    <a:pt x="18" y="298"/>
                  </a:lnTo>
                  <a:lnTo>
                    <a:pt x="40" y="333"/>
                  </a:lnTo>
                  <a:lnTo>
                    <a:pt x="54" y="344"/>
                  </a:lnTo>
                  <a:lnTo>
                    <a:pt x="80" y="344"/>
                  </a:lnTo>
                  <a:lnTo>
                    <a:pt x="94" y="333"/>
                  </a:lnTo>
                  <a:lnTo>
                    <a:pt x="116" y="298"/>
                  </a:lnTo>
                  <a:lnTo>
                    <a:pt x="129" y="241"/>
                  </a:lnTo>
                  <a:lnTo>
                    <a:pt x="134" y="207"/>
                  </a:lnTo>
                  <a:lnTo>
                    <a:pt x="134" y="172"/>
                  </a:lnTo>
                  <a:lnTo>
                    <a:pt x="134" y="138"/>
                  </a:lnTo>
                  <a:lnTo>
                    <a:pt x="129" y="104"/>
                  </a:lnTo>
                  <a:lnTo>
                    <a:pt x="116" y="47"/>
                  </a:lnTo>
                  <a:lnTo>
                    <a:pt x="94" y="12"/>
                  </a:lnTo>
                  <a:lnTo>
                    <a:pt x="8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rot="10800000" flipH="1">
              <a:off x="1308212" y="1825974"/>
              <a:ext cx="27184" cy="16181"/>
            </a:xfrm>
            <a:custGeom>
              <a:avLst/>
              <a:gdLst/>
              <a:ahLst/>
              <a:cxnLst/>
              <a:rect l="l" t="t" r="r" b="b"/>
              <a:pathLst>
                <a:path w="85" h="127" extrusionOk="0">
                  <a:moveTo>
                    <a:pt x="27" y="0"/>
                  </a:moveTo>
                  <a:lnTo>
                    <a:pt x="14" y="12"/>
                  </a:lnTo>
                  <a:lnTo>
                    <a:pt x="5" y="34"/>
                  </a:lnTo>
                  <a:lnTo>
                    <a:pt x="1" y="57"/>
                  </a:lnTo>
                  <a:lnTo>
                    <a:pt x="5" y="80"/>
                  </a:lnTo>
                  <a:lnTo>
                    <a:pt x="14" y="103"/>
                  </a:lnTo>
                  <a:lnTo>
                    <a:pt x="27" y="115"/>
                  </a:lnTo>
                  <a:lnTo>
                    <a:pt x="41" y="126"/>
                  </a:lnTo>
                  <a:lnTo>
                    <a:pt x="58" y="115"/>
                  </a:lnTo>
                  <a:lnTo>
                    <a:pt x="72" y="103"/>
                  </a:lnTo>
                  <a:lnTo>
                    <a:pt x="80" y="80"/>
                  </a:lnTo>
                  <a:lnTo>
                    <a:pt x="85" y="57"/>
                  </a:lnTo>
                  <a:lnTo>
                    <a:pt x="80" y="34"/>
                  </a:lnTo>
                  <a:lnTo>
                    <a:pt x="72" y="12"/>
                  </a:lnTo>
                  <a:lnTo>
                    <a:pt x="58" y="0"/>
                  </a:lnTo>
                  <a:close/>
                </a:path>
              </a:pathLst>
            </a:custGeom>
            <a:solidFill>
              <a:srgbClr val="FFA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rot="10800000" flipH="1">
              <a:off x="1179007" y="1825974"/>
              <a:ext cx="27504" cy="16181"/>
            </a:xfrm>
            <a:custGeom>
              <a:avLst/>
              <a:gdLst/>
              <a:ahLst/>
              <a:cxnLst/>
              <a:rect l="l" t="t" r="r" b="b"/>
              <a:pathLst>
                <a:path w="86" h="127" extrusionOk="0">
                  <a:moveTo>
                    <a:pt x="27" y="0"/>
                  </a:moveTo>
                  <a:lnTo>
                    <a:pt x="14" y="12"/>
                  </a:lnTo>
                  <a:lnTo>
                    <a:pt x="5" y="34"/>
                  </a:lnTo>
                  <a:lnTo>
                    <a:pt x="1" y="57"/>
                  </a:lnTo>
                  <a:lnTo>
                    <a:pt x="5" y="80"/>
                  </a:lnTo>
                  <a:lnTo>
                    <a:pt x="14" y="103"/>
                  </a:lnTo>
                  <a:lnTo>
                    <a:pt x="27" y="115"/>
                  </a:lnTo>
                  <a:lnTo>
                    <a:pt x="45" y="126"/>
                  </a:lnTo>
                  <a:lnTo>
                    <a:pt x="58" y="115"/>
                  </a:lnTo>
                  <a:lnTo>
                    <a:pt x="72" y="103"/>
                  </a:lnTo>
                  <a:lnTo>
                    <a:pt x="81" y="80"/>
                  </a:lnTo>
                  <a:lnTo>
                    <a:pt x="85" y="57"/>
                  </a:lnTo>
                  <a:lnTo>
                    <a:pt x="81" y="34"/>
                  </a:lnTo>
                  <a:lnTo>
                    <a:pt x="72" y="12"/>
                  </a:lnTo>
                  <a:lnTo>
                    <a:pt x="58" y="0"/>
                  </a:lnTo>
                  <a:close/>
                </a:path>
              </a:pathLst>
            </a:custGeom>
            <a:solidFill>
              <a:srgbClr val="FFA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rot="10800000" flipH="1">
              <a:off x="1278469" y="1664162"/>
              <a:ext cx="6076" cy="105113"/>
            </a:xfrm>
            <a:custGeom>
              <a:avLst/>
              <a:gdLst/>
              <a:ahLst/>
              <a:cxnLst/>
              <a:rect l="l" t="t" r="r" b="b"/>
              <a:pathLst>
                <a:path w="19" h="825" extrusionOk="0">
                  <a:moveTo>
                    <a:pt x="5" y="0"/>
                  </a:moveTo>
                  <a:lnTo>
                    <a:pt x="0" y="23"/>
                  </a:lnTo>
                  <a:lnTo>
                    <a:pt x="0" y="801"/>
                  </a:lnTo>
                  <a:lnTo>
                    <a:pt x="5" y="813"/>
                  </a:lnTo>
                  <a:lnTo>
                    <a:pt x="9" y="824"/>
                  </a:lnTo>
                  <a:lnTo>
                    <a:pt x="14" y="813"/>
                  </a:lnTo>
                  <a:lnTo>
                    <a:pt x="18" y="801"/>
                  </a:lnTo>
                  <a:lnTo>
                    <a:pt x="18" y="23"/>
                  </a:lnTo>
                  <a:lnTo>
                    <a:pt x="1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rot="10800000" flipH="1">
              <a:off x="1278469" y="1664162"/>
              <a:ext cx="6076" cy="105113"/>
            </a:xfrm>
            <a:custGeom>
              <a:avLst/>
              <a:gdLst/>
              <a:ahLst/>
              <a:cxnLst/>
              <a:rect l="l" t="t" r="r" b="b"/>
              <a:pathLst>
                <a:path w="19" h="825" fill="none" extrusionOk="0">
                  <a:moveTo>
                    <a:pt x="0" y="801"/>
                  </a:moveTo>
                  <a:lnTo>
                    <a:pt x="0" y="23"/>
                  </a:lnTo>
                  <a:lnTo>
                    <a:pt x="0" y="23"/>
                  </a:lnTo>
                  <a:lnTo>
                    <a:pt x="5" y="0"/>
                  </a:lnTo>
                  <a:lnTo>
                    <a:pt x="9" y="0"/>
                  </a:lnTo>
                  <a:lnTo>
                    <a:pt x="9" y="0"/>
                  </a:lnTo>
                  <a:lnTo>
                    <a:pt x="14" y="0"/>
                  </a:lnTo>
                  <a:lnTo>
                    <a:pt x="18" y="23"/>
                  </a:lnTo>
                  <a:lnTo>
                    <a:pt x="18" y="801"/>
                  </a:lnTo>
                  <a:lnTo>
                    <a:pt x="18" y="801"/>
                  </a:lnTo>
                  <a:lnTo>
                    <a:pt x="14" y="813"/>
                  </a:lnTo>
                  <a:lnTo>
                    <a:pt x="9" y="824"/>
                  </a:lnTo>
                  <a:lnTo>
                    <a:pt x="9" y="824"/>
                  </a:lnTo>
                  <a:lnTo>
                    <a:pt x="5" y="813"/>
                  </a:lnTo>
                  <a:lnTo>
                    <a:pt x="0" y="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rot="10800000" flipH="1">
              <a:off x="1302455" y="1674355"/>
              <a:ext cx="6076" cy="96449"/>
            </a:xfrm>
            <a:custGeom>
              <a:avLst/>
              <a:gdLst/>
              <a:ahLst/>
              <a:cxnLst/>
              <a:rect l="l" t="t" r="r" b="b"/>
              <a:pathLst>
                <a:path w="19" h="757" extrusionOk="0">
                  <a:moveTo>
                    <a:pt x="5" y="1"/>
                  </a:moveTo>
                  <a:lnTo>
                    <a:pt x="1" y="24"/>
                  </a:lnTo>
                  <a:lnTo>
                    <a:pt x="1" y="733"/>
                  </a:lnTo>
                  <a:lnTo>
                    <a:pt x="5" y="756"/>
                  </a:lnTo>
                  <a:lnTo>
                    <a:pt x="19" y="756"/>
                  </a:lnTo>
                  <a:lnTo>
                    <a:pt x="19" y="733"/>
                  </a:lnTo>
                  <a:lnTo>
                    <a:pt x="19" y="24"/>
                  </a:lnTo>
                  <a:lnTo>
                    <a:pt x="1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rot="10800000" flipH="1">
              <a:off x="1302455" y="1674355"/>
              <a:ext cx="6076" cy="96449"/>
            </a:xfrm>
            <a:custGeom>
              <a:avLst/>
              <a:gdLst/>
              <a:ahLst/>
              <a:cxnLst/>
              <a:rect l="l" t="t" r="r" b="b"/>
              <a:pathLst>
                <a:path w="19" h="757" fill="none" extrusionOk="0">
                  <a:moveTo>
                    <a:pt x="1" y="733"/>
                  </a:moveTo>
                  <a:lnTo>
                    <a:pt x="1" y="24"/>
                  </a:lnTo>
                  <a:lnTo>
                    <a:pt x="1" y="24"/>
                  </a:lnTo>
                  <a:lnTo>
                    <a:pt x="5" y="1"/>
                  </a:lnTo>
                  <a:lnTo>
                    <a:pt x="10" y="1"/>
                  </a:lnTo>
                  <a:lnTo>
                    <a:pt x="10" y="1"/>
                  </a:lnTo>
                  <a:lnTo>
                    <a:pt x="19" y="1"/>
                  </a:lnTo>
                  <a:lnTo>
                    <a:pt x="19" y="24"/>
                  </a:lnTo>
                  <a:lnTo>
                    <a:pt x="19" y="733"/>
                  </a:lnTo>
                  <a:lnTo>
                    <a:pt x="19" y="733"/>
                  </a:lnTo>
                  <a:lnTo>
                    <a:pt x="19" y="756"/>
                  </a:lnTo>
                  <a:lnTo>
                    <a:pt x="10" y="756"/>
                  </a:lnTo>
                  <a:lnTo>
                    <a:pt x="10" y="756"/>
                  </a:lnTo>
                  <a:lnTo>
                    <a:pt x="5" y="756"/>
                  </a:lnTo>
                  <a:lnTo>
                    <a:pt x="1" y="7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rot="10800000" flipH="1">
              <a:off x="1326761" y="1690409"/>
              <a:ext cx="6076" cy="91990"/>
            </a:xfrm>
            <a:custGeom>
              <a:avLst/>
              <a:gdLst/>
              <a:ahLst/>
              <a:cxnLst/>
              <a:rect l="l" t="t" r="r" b="b"/>
              <a:pathLst>
                <a:path w="19" h="722" extrusionOk="0">
                  <a:moveTo>
                    <a:pt x="9" y="0"/>
                  </a:moveTo>
                  <a:lnTo>
                    <a:pt x="5" y="12"/>
                  </a:lnTo>
                  <a:lnTo>
                    <a:pt x="0" y="23"/>
                  </a:lnTo>
                  <a:lnTo>
                    <a:pt x="0" y="698"/>
                  </a:lnTo>
                  <a:lnTo>
                    <a:pt x="5" y="710"/>
                  </a:lnTo>
                  <a:lnTo>
                    <a:pt x="9" y="721"/>
                  </a:lnTo>
                  <a:lnTo>
                    <a:pt x="18" y="710"/>
                  </a:lnTo>
                  <a:lnTo>
                    <a:pt x="18" y="698"/>
                  </a:lnTo>
                  <a:lnTo>
                    <a:pt x="18" y="23"/>
                  </a:lnTo>
                  <a:lnTo>
                    <a:pt x="18" y="12"/>
                  </a:lnTo>
                  <a:lnTo>
                    <a:pt x="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rot="10800000" flipH="1">
              <a:off x="1326761" y="1690409"/>
              <a:ext cx="6076" cy="91990"/>
            </a:xfrm>
            <a:custGeom>
              <a:avLst/>
              <a:gdLst/>
              <a:ahLst/>
              <a:cxnLst/>
              <a:rect l="l" t="t" r="r" b="b"/>
              <a:pathLst>
                <a:path w="19" h="722" fill="none" extrusionOk="0">
                  <a:moveTo>
                    <a:pt x="0" y="698"/>
                  </a:moveTo>
                  <a:lnTo>
                    <a:pt x="0" y="23"/>
                  </a:lnTo>
                  <a:lnTo>
                    <a:pt x="0" y="23"/>
                  </a:lnTo>
                  <a:lnTo>
                    <a:pt x="5" y="12"/>
                  </a:lnTo>
                  <a:lnTo>
                    <a:pt x="9" y="0"/>
                  </a:lnTo>
                  <a:lnTo>
                    <a:pt x="9" y="0"/>
                  </a:lnTo>
                  <a:lnTo>
                    <a:pt x="18" y="12"/>
                  </a:lnTo>
                  <a:lnTo>
                    <a:pt x="18" y="23"/>
                  </a:lnTo>
                  <a:lnTo>
                    <a:pt x="18" y="698"/>
                  </a:lnTo>
                  <a:lnTo>
                    <a:pt x="18" y="698"/>
                  </a:lnTo>
                  <a:lnTo>
                    <a:pt x="18" y="710"/>
                  </a:lnTo>
                  <a:lnTo>
                    <a:pt x="9" y="721"/>
                  </a:lnTo>
                  <a:lnTo>
                    <a:pt x="9" y="721"/>
                  </a:lnTo>
                  <a:lnTo>
                    <a:pt x="5" y="710"/>
                  </a:lnTo>
                  <a:lnTo>
                    <a:pt x="0"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rot="10800000" flipH="1">
              <a:off x="1287104" y="1779341"/>
              <a:ext cx="37099" cy="38096"/>
            </a:xfrm>
            <a:custGeom>
              <a:avLst/>
              <a:gdLst/>
              <a:ahLst/>
              <a:cxnLst/>
              <a:rect l="l" t="t" r="r" b="b"/>
              <a:pathLst>
                <a:path w="116" h="299" extrusionOk="0">
                  <a:moveTo>
                    <a:pt x="58" y="1"/>
                  </a:moveTo>
                  <a:lnTo>
                    <a:pt x="36" y="12"/>
                  </a:lnTo>
                  <a:lnTo>
                    <a:pt x="18" y="35"/>
                  </a:lnTo>
                  <a:lnTo>
                    <a:pt x="4" y="92"/>
                  </a:lnTo>
                  <a:lnTo>
                    <a:pt x="0" y="149"/>
                  </a:lnTo>
                  <a:lnTo>
                    <a:pt x="4" y="207"/>
                  </a:lnTo>
                  <a:lnTo>
                    <a:pt x="18" y="252"/>
                  </a:lnTo>
                  <a:lnTo>
                    <a:pt x="36" y="287"/>
                  </a:lnTo>
                  <a:lnTo>
                    <a:pt x="58" y="298"/>
                  </a:lnTo>
                  <a:lnTo>
                    <a:pt x="80" y="287"/>
                  </a:lnTo>
                  <a:lnTo>
                    <a:pt x="102" y="252"/>
                  </a:lnTo>
                  <a:lnTo>
                    <a:pt x="111" y="207"/>
                  </a:lnTo>
                  <a:lnTo>
                    <a:pt x="115" y="149"/>
                  </a:lnTo>
                  <a:lnTo>
                    <a:pt x="111" y="92"/>
                  </a:lnTo>
                  <a:lnTo>
                    <a:pt x="102" y="35"/>
                  </a:lnTo>
                  <a:lnTo>
                    <a:pt x="80" y="12"/>
                  </a:lnTo>
                  <a:lnTo>
                    <a:pt x="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rot="10800000" flipH="1">
              <a:off x="1284226" y="1776411"/>
              <a:ext cx="42855" cy="43956"/>
            </a:xfrm>
            <a:custGeom>
              <a:avLst/>
              <a:gdLst/>
              <a:ahLst/>
              <a:cxnLst/>
              <a:rect l="l" t="t" r="r" b="b"/>
              <a:pathLst>
                <a:path w="134" h="345" extrusionOk="0">
                  <a:moveTo>
                    <a:pt x="89" y="47"/>
                  </a:moveTo>
                  <a:lnTo>
                    <a:pt x="102" y="81"/>
                  </a:lnTo>
                  <a:lnTo>
                    <a:pt x="116" y="115"/>
                  </a:lnTo>
                  <a:lnTo>
                    <a:pt x="116" y="172"/>
                  </a:lnTo>
                  <a:lnTo>
                    <a:pt x="116" y="218"/>
                  </a:lnTo>
                  <a:lnTo>
                    <a:pt x="102" y="264"/>
                  </a:lnTo>
                  <a:lnTo>
                    <a:pt x="89" y="287"/>
                  </a:lnTo>
                  <a:lnTo>
                    <a:pt x="67" y="298"/>
                  </a:lnTo>
                  <a:lnTo>
                    <a:pt x="49" y="287"/>
                  </a:lnTo>
                  <a:lnTo>
                    <a:pt x="31" y="264"/>
                  </a:lnTo>
                  <a:lnTo>
                    <a:pt x="22" y="218"/>
                  </a:lnTo>
                  <a:lnTo>
                    <a:pt x="18" y="172"/>
                  </a:lnTo>
                  <a:lnTo>
                    <a:pt x="22" y="115"/>
                  </a:lnTo>
                  <a:lnTo>
                    <a:pt x="31" y="81"/>
                  </a:lnTo>
                  <a:lnTo>
                    <a:pt x="49" y="47"/>
                  </a:lnTo>
                  <a:close/>
                  <a:moveTo>
                    <a:pt x="53" y="1"/>
                  </a:moveTo>
                  <a:lnTo>
                    <a:pt x="40" y="12"/>
                  </a:lnTo>
                  <a:lnTo>
                    <a:pt x="18" y="47"/>
                  </a:lnTo>
                  <a:lnTo>
                    <a:pt x="5" y="104"/>
                  </a:lnTo>
                  <a:lnTo>
                    <a:pt x="0" y="138"/>
                  </a:lnTo>
                  <a:lnTo>
                    <a:pt x="0" y="172"/>
                  </a:lnTo>
                  <a:lnTo>
                    <a:pt x="0" y="207"/>
                  </a:lnTo>
                  <a:lnTo>
                    <a:pt x="5" y="241"/>
                  </a:lnTo>
                  <a:lnTo>
                    <a:pt x="18" y="298"/>
                  </a:lnTo>
                  <a:lnTo>
                    <a:pt x="40" y="333"/>
                  </a:lnTo>
                  <a:lnTo>
                    <a:pt x="53" y="344"/>
                  </a:lnTo>
                  <a:lnTo>
                    <a:pt x="80" y="344"/>
                  </a:lnTo>
                  <a:lnTo>
                    <a:pt x="93" y="333"/>
                  </a:lnTo>
                  <a:lnTo>
                    <a:pt x="116" y="298"/>
                  </a:lnTo>
                  <a:lnTo>
                    <a:pt x="129" y="241"/>
                  </a:lnTo>
                  <a:lnTo>
                    <a:pt x="133" y="207"/>
                  </a:lnTo>
                  <a:lnTo>
                    <a:pt x="133" y="172"/>
                  </a:lnTo>
                  <a:lnTo>
                    <a:pt x="133" y="138"/>
                  </a:lnTo>
                  <a:lnTo>
                    <a:pt x="129" y="104"/>
                  </a:lnTo>
                  <a:lnTo>
                    <a:pt x="116" y="47"/>
                  </a:lnTo>
                  <a:lnTo>
                    <a:pt x="93" y="12"/>
                  </a:lnTo>
                  <a:lnTo>
                    <a:pt x="8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rot="10800000" flipH="1">
              <a:off x="1197556" y="1820240"/>
              <a:ext cx="119611" cy="67145"/>
            </a:xfrm>
            <a:custGeom>
              <a:avLst/>
              <a:gdLst/>
              <a:ahLst/>
              <a:cxnLst/>
              <a:rect l="l" t="t" r="r" b="b"/>
              <a:pathLst>
                <a:path w="374" h="527" extrusionOk="0">
                  <a:moveTo>
                    <a:pt x="45" y="0"/>
                  </a:moveTo>
                  <a:lnTo>
                    <a:pt x="32" y="12"/>
                  </a:lnTo>
                  <a:lnTo>
                    <a:pt x="23" y="23"/>
                  </a:lnTo>
                  <a:lnTo>
                    <a:pt x="14" y="58"/>
                  </a:lnTo>
                  <a:lnTo>
                    <a:pt x="5" y="81"/>
                  </a:lnTo>
                  <a:lnTo>
                    <a:pt x="0" y="126"/>
                  </a:lnTo>
                  <a:lnTo>
                    <a:pt x="0" y="183"/>
                  </a:lnTo>
                  <a:lnTo>
                    <a:pt x="9" y="252"/>
                  </a:lnTo>
                  <a:lnTo>
                    <a:pt x="27" y="321"/>
                  </a:lnTo>
                  <a:lnTo>
                    <a:pt x="49" y="389"/>
                  </a:lnTo>
                  <a:lnTo>
                    <a:pt x="76" y="435"/>
                  </a:lnTo>
                  <a:lnTo>
                    <a:pt x="111" y="481"/>
                  </a:lnTo>
                  <a:lnTo>
                    <a:pt x="147" y="515"/>
                  </a:lnTo>
                  <a:lnTo>
                    <a:pt x="187" y="527"/>
                  </a:lnTo>
                  <a:lnTo>
                    <a:pt x="227" y="515"/>
                  </a:lnTo>
                  <a:lnTo>
                    <a:pt x="262" y="481"/>
                  </a:lnTo>
                  <a:lnTo>
                    <a:pt x="298" y="435"/>
                  </a:lnTo>
                  <a:lnTo>
                    <a:pt x="324" y="389"/>
                  </a:lnTo>
                  <a:lnTo>
                    <a:pt x="347" y="321"/>
                  </a:lnTo>
                  <a:lnTo>
                    <a:pt x="364" y="252"/>
                  </a:lnTo>
                  <a:lnTo>
                    <a:pt x="373" y="183"/>
                  </a:lnTo>
                  <a:lnTo>
                    <a:pt x="373" y="126"/>
                  </a:lnTo>
                  <a:lnTo>
                    <a:pt x="369" y="81"/>
                  </a:lnTo>
                  <a:lnTo>
                    <a:pt x="360" y="58"/>
                  </a:lnTo>
                  <a:lnTo>
                    <a:pt x="351" y="23"/>
                  </a:lnTo>
                  <a:lnTo>
                    <a:pt x="342" y="12"/>
                  </a:lnTo>
                  <a:lnTo>
                    <a:pt x="329" y="0"/>
                  </a:lnTo>
                  <a:lnTo>
                    <a:pt x="316" y="0"/>
                  </a:lnTo>
                  <a:lnTo>
                    <a:pt x="289" y="23"/>
                  </a:lnTo>
                  <a:lnTo>
                    <a:pt x="262" y="46"/>
                  </a:lnTo>
                  <a:lnTo>
                    <a:pt x="240" y="58"/>
                  </a:lnTo>
                  <a:lnTo>
                    <a:pt x="213" y="69"/>
                  </a:lnTo>
                  <a:lnTo>
                    <a:pt x="187" y="81"/>
                  </a:lnTo>
                  <a:lnTo>
                    <a:pt x="160" y="69"/>
                  </a:lnTo>
                  <a:lnTo>
                    <a:pt x="134" y="58"/>
                  </a:lnTo>
                  <a:lnTo>
                    <a:pt x="107" y="46"/>
                  </a:lnTo>
                  <a:lnTo>
                    <a:pt x="85" y="23"/>
                  </a:lnTo>
                  <a:lnTo>
                    <a:pt x="58" y="0"/>
                  </a:lnTo>
                  <a:close/>
                </a:path>
              </a:pathLst>
            </a:custGeom>
            <a:solidFill>
              <a:srgbClr val="FFB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rot="10800000" flipH="1">
              <a:off x="1194678" y="1817310"/>
              <a:ext cx="125367" cy="73006"/>
            </a:xfrm>
            <a:custGeom>
              <a:avLst/>
              <a:gdLst/>
              <a:ahLst/>
              <a:cxnLst/>
              <a:rect l="l" t="t" r="r" b="b"/>
              <a:pathLst>
                <a:path w="392" h="573" extrusionOk="0">
                  <a:moveTo>
                    <a:pt x="329" y="46"/>
                  </a:moveTo>
                  <a:lnTo>
                    <a:pt x="342" y="58"/>
                  </a:lnTo>
                  <a:lnTo>
                    <a:pt x="356" y="69"/>
                  </a:lnTo>
                  <a:lnTo>
                    <a:pt x="364" y="104"/>
                  </a:lnTo>
                  <a:lnTo>
                    <a:pt x="373" y="149"/>
                  </a:lnTo>
                  <a:lnTo>
                    <a:pt x="373" y="172"/>
                  </a:lnTo>
                  <a:lnTo>
                    <a:pt x="369" y="229"/>
                  </a:lnTo>
                  <a:lnTo>
                    <a:pt x="360" y="287"/>
                  </a:lnTo>
                  <a:lnTo>
                    <a:pt x="342" y="355"/>
                  </a:lnTo>
                  <a:lnTo>
                    <a:pt x="320" y="401"/>
                  </a:lnTo>
                  <a:lnTo>
                    <a:pt x="293" y="458"/>
                  </a:lnTo>
                  <a:lnTo>
                    <a:pt x="267" y="493"/>
                  </a:lnTo>
                  <a:lnTo>
                    <a:pt x="231" y="515"/>
                  </a:lnTo>
                  <a:lnTo>
                    <a:pt x="196" y="527"/>
                  </a:lnTo>
                  <a:lnTo>
                    <a:pt x="160" y="515"/>
                  </a:lnTo>
                  <a:lnTo>
                    <a:pt x="125" y="493"/>
                  </a:lnTo>
                  <a:lnTo>
                    <a:pt x="98" y="458"/>
                  </a:lnTo>
                  <a:lnTo>
                    <a:pt x="72" y="401"/>
                  </a:lnTo>
                  <a:lnTo>
                    <a:pt x="49" y="355"/>
                  </a:lnTo>
                  <a:lnTo>
                    <a:pt x="32" y="287"/>
                  </a:lnTo>
                  <a:lnTo>
                    <a:pt x="23" y="229"/>
                  </a:lnTo>
                  <a:lnTo>
                    <a:pt x="18" y="172"/>
                  </a:lnTo>
                  <a:lnTo>
                    <a:pt x="18" y="149"/>
                  </a:lnTo>
                  <a:lnTo>
                    <a:pt x="27" y="104"/>
                  </a:lnTo>
                  <a:lnTo>
                    <a:pt x="36" y="69"/>
                  </a:lnTo>
                  <a:lnTo>
                    <a:pt x="49" y="58"/>
                  </a:lnTo>
                  <a:lnTo>
                    <a:pt x="63" y="46"/>
                  </a:lnTo>
                  <a:lnTo>
                    <a:pt x="76" y="58"/>
                  </a:lnTo>
                  <a:lnTo>
                    <a:pt x="89" y="69"/>
                  </a:lnTo>
                  <a:lnTo>
                    <a:pt x="116" y="92"/>
                  </a:lnTo>
                  <a:lnTo>
                    <a:pt x="143" y="104"/>
                  </a:lnTo>
                  <a:lnTo>
                    <a:pt x="169" y="115"/>
                  </a:lnTo>
                  <a:lnTo>
                    <a:pt x="196" y="126"/>
                  </a:lnTo>
                  <a:lnTo>
                    <a:pt x="222" y="115"/>
                  </a:lnTo>
                  <a:lnTo>
                    <a:pt x="249" y="104"/>
                  </a:lnTo>
                  <a:lnTo>
                    <a:pt x="276" y="92"/>
                  </a:lnTo>
                  <a:lnTo>
                    <a:pt x="302" y="69"/>
                  </a:lnTo>
                  <a:lnTo>
                    <a:pt x="316" y="58"/>
                  </a:lnTo>
                  <a:lnTo>
                    <a:pt x="329" y="46"/>
                  </a:lnTo>
                  <a:close/>
                  <a:moveTo>
                    <a:pt x="63" y="1"/>
                  </a:moveTo>
                  <a:lnTo>
                    <a:pt x="41" y="12"/>
                  </a:lnTo>
                  <a:lnTo>
                    <a:pt x="23" y="35"/>
                  </a:lnTo>
                  <a:lnTo>
                    <a:pt x="9" y="81"/>
                  </a:lnTo>
                  <a:lnTo>
                    <a:pt x="1" y="138"/>
                  </a:lnTo>
                  <a:lnTo>
                    <a:pt x="1" y="172"/>
                  </a:lnTo>
                  <a:lnTo>
                    <a:pt x="5" y="241"/>
                  </a:lnTo>
                  <a:lnTo>
                    <a:pt x="18" y="309"/>
                  </a:lnTo>
                  <a:lnTo>
                    <a:pt x="36" y="378"/>
                  </a:lnTo>
                  <a:lnTo>
                    <a:pt x="58" y="435"/>
                  </a:lnTo>
                  <a:lnTo>
                    <a:pt x="89" y="493"/>
                  </a:lnTo>
                  <a:lnTo>
                    <a:pt x="120" y="538"/>
                  </a:lnTo>
                  <a:lnTo>
                    <a:pt x="156" y="561"/>
                  </a:lnTo>
                  <a:lnTo>
                    <a:pt x="196" y="573"/>
                  </a:lnTo>
                  <a:lnTo>
                    <a:pt x="236" y="561"/>
                  </a:lnTo>
                  <a:lnTo>
                    <a:pt x="271" y="538"/>
                  </a:lnTo>
                  <a:lnTo>
                    <a:pt x="302" y="493"/>
                  </a:lnTo>
                  <a:lnTo>
                    <a:pt x="333" y="435"/>
                  </a:lnTo>
                  <a:lnTo>
                    <a:pt x="356" y="378"/>
                  </a:lnTo>
                  <a:lnTo>
                    <a:pt x="373" y="309"/>
                  </a:lnTo>
                  <a:lnTo>
                    <a:pt x="387" y="241"/>
                  </a:lnTo>
                  <a:lnTo>
                    <a:pt x="391" y="172"/>
                  </a:lnTo>
                  <a:lnTo>
                    <a:pt x="391" y="138"/>
                  </a:lnTo>
                  <a:lnTo>
                    <a:pt x="382" y="81"/>
                  </a:lnTo>
                  <a:lnTo>
                    <a:pt x="369" y="35"/>
                  </a:lnTo>
                  <a:lnTo>
                    <a:pt x="347" y="12"/>
                  </a:lnTo>
                  <a:lnTo>
                    <a:pt x="329" y="1"/>
                  </a:lnTo>
                  <a:lnTo>
                    <a:pt x="311" y="12"/>
                  </a:lnTo>
                  <a:lnTo>
                    <a:pt x="293" y="23"/>
                  </a:lnTo>
                  <a:lnTo>
                    <a:pt x="271" y="46"/>
                  </a:lnTo>
                  <a:lnTo>
                    <a:pt x="245" y="58"/>
                  </a:lnTo>
                  <a:lnTo>
                    <a:pt x="196" y="81"/>
                  </a:lnTo>
                  <a:lnTo>
                    <a:pt x="147" y="58"/>
                  </a:lnTo>
                  <a:lnTo>
                    <a:pt x="120" y="46"/>
                  </a:lnTo>
                  <a:lnTo>
                    <a:pt x="98" y="23"/>
                  </a:lnTo>
                  <a:lnTo>
                    <a:pt x="80" y="12"/>
                  </a:lnTo>
                  <a:lnTo>
                    <a:pt x="6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rot="10800000" flipH="1">
              <a:off x="1204592" y="1856680"/>
              <a:ext cx="105539" cy="30706"/>
            </a:xfrm>
            <a:custGeom>
              <a:avLst/>
              <a:gdLst/>
              <a:ahLst/>
              <a:cxnLst/>
              <a:rect l="l" t="t" r="r" b="b"/>
              <a:pathLst>
                <a:path w="330" h="241" extrusionOk="0">
                  <a:moveTo>
                    <a:pt x="27" y="0"/>
                  </a:moveTo>
                  <a:lnTo>
                    <a:pt x="14" y="12"/>
                  </a:lnTo>
                  <a:lnTo>
                    <a:pt x="1" y="35"/>
                  </a:lnTo>
                  <a:lnTo>
                    <a:pt x="32" y="115"/>
                  </a:lnTo>
                  <a:lnTo>
                    <a:pt x="72" y="183"/>
                  </a:lnTo>
                  <a:lnTo>
                    <a:pt x="94" y="206"/>
                  </a:lnTo>
                  <a:lnTo>
                    <a:pt x="116" y="229"/>
                  </a:lnTo>
                  <a:lnTo>
                    <a:pt x="138" y="241"/>
                  </a:lnTo>
                  <a:lnTo>
                    <a:pt x="191" y="241"/>
                  </a:lnTo>
                  <a:lnTo>
                    <a:pt x="214" y="229"/>
                  </a:lnTo>
                  <a:lnTo>
                    <a:pt x="236" y="206"/>
                  </a:lnTo>
                  <a:lnTo>
                    <a:pt x="258" y="183"/>
                  </a:lnTo>
                  <a:lnTo>
                    <a:pt x="298" y="115"/>
                  </a:lnTo>
                  <a:lnTo>
                    <a:pt x="329" y="35"/>
                  </a:lnTo>
                  <a:lnTo>
                    <a:pt x="316" y="12"/>
                  </a:lnTo>
                  <a:lnTo>
                    <a:pt x="302" y="0"/>
                  </a:lnTo>
                  <a:lnTo>
                    <a:pt x="285" y="0"/>
                  </a:lnTo>
                  <a:lnTo>
                    <a:pt x="267" y="23"/>
                  </a:lnTo>
                  <a:lnTo>
                    <a:pt x="245" y="46"/>
                  </a:lnTo>
                  <a:lnTo>
                    <a:pt x="218" y="58"/>
                  </a:lnTo>
                  <a:lnTo>
                    <a:pt x="191" y="69"/>
                  </a:lnTo>
                  <a:lnTo>
                    <a:pt x="165" y="81"/>
                  </a:lnTo>
                  <a:lnTo>
                    <a:pt x="138" y="69"/>
                  </a:lnTo>
                  <a:lnTo>
                    <a:pt x="112" y="58"/>
                  </a:lnTo>
                  <a:lnTo>
                    <a:pt x="85" y="46"/>
                  </a:lnTo>
                  <a:lnTo>
                    <a:pt x="63" y="23"/>
                  </a:lnTo>
                  <a:lnTo>
                    <a:pt x="45" y="0"/>
                  </a:lnTo>
                  <a:close/>
                </a:path>
              </a:pathLst>
            </a:custGeom>
            <a:solidFill>
              <a:srgbClr val="FF8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rot="10800000" flipH="1">
              <a:off x="1201714" y="1853749"/>
              <a:ext cx="110976" cy="36567"/>
            </a:xfrm>
            <a:custGeom>
              <a:avLst/>
              <a:gdLst/>
              <a:ahLst/>
              <a:cxnLst/>
              <a:rect l="l" t="t" r="r" b="b"/>
              <a:pathLst>
                <a:path w="347" h="287" extrusionOk="0">
                  <a:moveTo>
                    <a:pt x="307" y="46"/>
                  </a:moveTo>
                  <a:lnTo>
                    <a:pt x="320" y="58"/>
                  </a:lnTo>
                  <a:lnTo>
                    <a:pt x="327" y="63"/>
                  </a:lnTo>
                  <a:lnTo>
                    <a:pt x="327" y="63"/>
                  </a:lnTo>
                  <a:lnTo>
                    <a:pt x="303" y="126"/>
                  </a:lnTo>
                  <a:lnTo>
                    <a:pt x="263" y="184"/>
                  </a:lnTo>
                  <a:lnTo>
                    <a:pt x="223" y="229"/>
                  </a:lnTo>
                  <a:lnTo>
                    <a:pt x="196" y="241"/>
                  </a:lnTo>
                  <a:lnTo>
                    <a:pt x="152" y="241"/>
                  </a:lnTo>
                  <a:lnTo>
                    <a:pt x="125" y="229"/>
                  </a:lnTo>
                  <a:lnTo>
                    <a:pt x="85" y="184"/>
                  </a:lnTo>
                  <a:lnTo>
                    <a:pt x="45" y="126"/>
                  </a:lnTo>
                  <a:lnTo>
                    <a:pt x="21" y="63"/>
                  </a:lnTo>
                  <a:lnTo>
                    <a:pt x="27" y="58"/>
                  </a:lnTo>
                  <a:lnTo>
                    <a:pt x="41" y="46"/>
                  </a:lnTo>
                  <a:lnTo>
                    <a:pt x="54" y="58"/>
                  </a:lnTo>
                  <a:lnTo>
                    <a:pt x="67" y="69"/>
                  </a:lnTo>
                  <a:lnTo>
                    <a:pt x="94" y="92"/>
                  </a:lnTo>
                  <a:lnTo>
                    <a:pt x="121" y="104"/>
                  </a:lnTo>
                  <a:lnTo>
                    <a:pt x="147" y="115"/>
                  </a:lnTo>
                  <a:lnTo>
                    <a:pt x="174" y="126"/>
                  </a:lnTo>
                  <a:lnTo>
                    <a:pt x="200" y="115"/>
                  </a:lnTo>
                  <a:lnTo>
                    <a:pt x="227" y="104"/>
                  </a:lnTo>
                  <a:lnTo>
                    <a:pt x="254" y="92"/>
                  </a:lnTo>
                  <a:lnTo>
                    <a:pt x="280" y="69"/>
                  </a:lnTo>
                  <a:lnTo>
                    <a:pt x="294" y="58"/>
                  </a:lnTo>
                  <a:lnTo>
                    <a:pt x="307" y="46"/>
                  </a:lnTo>
                  <a:close/>
                  <a:moveTo>
                    <a:pt x="41" y="1"/>
                  </a:moveTo>
                  <a:lnTo>
                    <a:pt x="23" y="12"/>
                  </a:lnTo>
                  <a:lnTo>
                    <a:pt x="1" y="35"/>
                  </a:lnTo>
                  <a:lnTo>
                    <a:pt x="1" y="58"/>
                  </a:lnTo>
                  <a:lnTo>
                    <a:pt x="1" y="69"/>
                  </a:lnTo>
                  <a:lnTo>
                    <a:pt x="19" y="115"/>
                  </a:lnTo>
                  <a:lnTo>
                    <a:pt x="36" y="161"/>
                  </a:lnTo>
                  <a:lnTo>
                    <a:pt x="54" y="195"/>
                  </a:lnTo>
                  <a:lnTo>
                    <a:pt x="76" y="229"/>
                  </a:lnTo>
                  <a:lnTo>
                    <a:pt x="98" y="252"/>
                  </a:lnTo>
                  <a:lnTo>
                    <a:pt x="125" y="275"/>
                  </a:lnTo>
                  <a:lnTo>
                    <a:pt x="147" y="287"/>
                  </a:lnTo>
                  <a:lnTo>
                    <a:pt x="200" y="287"/>
                  </a:lnTo>
                  <a:lnTo>
                    <a:pt x="223" y="275"/>
                  </a:lnTo>
                  <a:lnTo>
                    <a:pt x="249" y="252"/>
                  </a:lnTo>
                  <a:lnTo>
                    <a:pt x="271" y="229"/>
                  </a:lnTo>
                  <a:lnTo>
                    <a:pt x="294" y="195"/>
                  </a:lnTo>
                  <a:lnTo>
                    <a:pt x="311" y="161"/>
                  </a:lnTo>
                  <a:lnTo>
                    <a:pt x="329" y="115"/>
                  </a:lnTo>
                  <a:lnTo>
                    <a:pt x="347" y="69"/>
                  </a:lnTo>
                  <a:lnTo>
                    <a:pt x="347" y="58"/>
                  </a:lnTo>
                  <a:lnTo>
                    <a:pt x="347" y="35"/>
                  </a:lnTo>
                  <a:lnTo>
                    <a:pt x="325" y="12"/>
                  </a:lnTo>
                  <a:lnTo>
                    <a:pt x="307" y="1"/>
                  </a:lnTo>
                  <a:lnTo>
                    <a:pt x="289" y="12"/>
                  </a:lnTo>
                  <a:lnTo>
                    <a:pt x="271" y="23"/>
                  </a:lnTo>
                  <a:lnTo>
                    <a:pt x="249" y="46"/>
                  </a:lnTo>
                  <a:lnTo>
                    <a:pt x="223" y="58"/>
                  </a:lnTo>
                  <a:lnTo>
                    <a:pt x="174" y="81"/>
                  </a:lnTo>
                  <a:lnTo>
                    <a:pt x="125" y="58"/>
                  </a:lnTo>
                  <a:lnTo>
                    <a:pt x="98" y="46"/>
                  </a:lnTo>
                  <a:lnTo>
                    <a:pt x="76" y="23"/>
                  </a:lnTo>
                  <a:lnTo>
                    <a:pt x="58" y="12"/>
                  </a:lnTo>
                  <a:lnTo>
                    <a:pt x="4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3528B5F7-71A3-4070-8FD4-95C57F28DD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708"/>
    </mc:Choice>
    <mc:Fallback>
      <p:transition spd="slow" advTm="26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25"/>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710" name="Google Shape;710;p25"/>
          <p:cNvGrpSpPr/>
          <p:nvPr/>
        </p:nvGrpSpPr>
        <p:grpSpPr>
          <a:xfrm>
            <a:off x="1505183" y="1065163"/>
            <a:ext cx="2178124" cy="2702190"/>
            <a:chOff x="3214258" y="4467710"/>
            <a:chExt cx="183865" cy="258724"/>
          </a:xfrm>
        </p:grpSpPr>
        <p:sp>
          <p:nvSpPr>
            <p:cNvPr id="711" name="Google Shape;711;p25"/>
            <p:cNvSpPr/>
            <p:nvPr/>
          </p:nvSpPr>
          <p:spPr>
            <a:xfrm rot="10800000" flipH="1">
              <a:off x="3284681" y="4470630"/>
              <a:ext cx="79664" cy="62586"/>
            </a:xfrm>
            <a:custGeom>
              <a:avLst/>
              <a:gdLst/>
              <a:ahLst/>
              <a:cxnLst/>
              <a:rect l="l" t="t" r="r" b="b"/>
              <a:pathLst>
                <a:path w="250" h="493" extrusionOk="0">
                  <a:moveTo>
                    <a:pt x="125" y="1"/>
                  </a:moveTo>
                  <a:lnTo>
                    <a:pt x="5" y="35"/>
                  </a:lnTo>
                  <a:lnTo>
                    <a:pt x="1" y="58"/>
                  </a:lnTo>
                  <a:lnTo>
                    <a:pt x="1" y="104"/>
                  </a:lnTo>
                  <a:lnTo>
                    <a:pt x="5" y="195"/>
                  </a:lnTo>
                  <a:lnTo>
                    <a:pt x="23" y="310"/>
                  </a:lnTo>
                  <a:lnTo>
                    <a:pt x="36" y="367"/>
                  </a:lnTo>
                  <a:lnTo>
                    <a:pt x="50" y="413"/>
                  </a:lnTo>
                  <a:lnTo>
                    <a:pt x="67" y="447"/>
                  </a:lnTo>
                  <a:lnTo>
                    <a:pt x="85" y="482"/>
                  </a:lnTo>
                  <a:lnTo>
                    <a:pt x="103" y="493"/>
                  </a:lnTo>
                  <a:lnTo>
                    <a:pt x="134" y="493"/>
                  </a:lnTo>
                  <a:lnTo>
                    <a:pt x="147" y="482"/>
                  </a:lnTo>
                  <a:lnTo>
                    <a:pt x="161" y="459"/>
                  </a:lnTo>
                  <a:lnTo>
                    <a:pt x="165" y="436"/>
                  </a:lnTo>
                  <a:lnTo>
                    <a:pt x="174" y="390"/>
                  </a:lnTo>
                  <a:lnTo>
                    <a:pt x="178" y="356"/>
                  </a:lnTo>
                  <a:lnTo>
                    <a:pt x="178" y="333"/>
                  </a:lnTo>
                  <a:lnTo>
                    <a:pt x="187" y="344"/>
                  </a:lnTo>
                  <a:lnTo>
                    <a:pt x="209" y="333"/>
                  </a:lnTo>
                  <a:lnTo>
                    <a:pt x="223" y="333"/>
                  </a:lnTo>
                  <a:lnTo>
                    <a:pt x="236" y="310"/>
                  </a:lnTo>
                  <a:lnTo>
                    <a:pt x="245" y="287"/>
                  </a:lnTo>
                  <a:lnTo>
                    <a:pt x="249" y="241"/>
                  </a:lnTo>
                  <a:lnTo>
                    <a:pt x="249" y="195"/>
                  </a:lnTo>
                  <a:lnTo>
                    <a:pt x="249" y="161"/>
                  </a:lnTo>
                  <a:lnTo>
                    <a:pt x="245" y="127"/>
                  </a:lnTo>
                  <a:lnTo>
                    <a:pt x="236" y="104"/>
                  </a:lnTo>
                  <a:lnTo>
                    <a:pt x="227" y="81"/>
                  </a:lnTo>
                  <a:lnTo>
                    <a:pt x="214" y="70"/>
                  </a:lnTo>
                  <a:lnTo>
                    <a:pt x="187" y="58"/>
                  </a:lnTo>
                  <a:lnTo>
                    <a:pt x="161" y="47"/>
                  </a:lnTo>
                  <a:lnTo>
                    <a:pt x="138" y="24"/>
                  </a:lnTo>
                  <a:lnTo>
                    <a:pt x="125" y="1"/>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rot="10800000" flipH="1">
              <a:off x="3293284" y="4470630"/>
              <a:ext cx="71061" cy="45067"/>
            </a:xfrm>
            <a:custGeom>
              <a:avLst/>
              <a:gdLst/>
              <a:ahLst/>
              <a:cxnLst/>
              <a:rect l="l" t="t" r="r" b="b"/>
              <a:pathLst>
                <a:path w="223" h="355" extrusionOk="0">
                  <a:moveTo>
                    <a:pt x="218" y="0"/>
                  </a:moveTo>
                  <a:lnTo>
                    <a:pt x="209" y="69"/>
                  </a:lnTo>
                  <a:lnTo>
                    <a:pt x="200" y="103"/>
                  </a:lnTo>
                  <a:lnTo>
                    <a:pt x="182" y="126"/>
                  </a:lnTo>
                  <a:lnTo>
                    <a:pt x="156" y="160"/>
                  </a:lnTo>
                  <a:lnTo>
                    <a:pt x="134" y="172"/>
                  </a:lnTo>
                  <a:lnTo>
                    <a:pt x="107" y="160"/>
                  </a:lnTo>
                  <a:lnTo>
                    <a:pt x="107" y="172"/>
                  </a:lnTo>
                  <a:lnTo>
                    <a:pt x="103" y="195"/>
                  </a:lnTo>
                  <a:lnTo>
                    <a:pt x="94" y="229"/>
                  </a:lnTo>
                  <a:lnTo>
                    <a:pt x="67" y="252"/>
                  </a:lnTo>
                  <a:lnTo>
                    <a:pt x="49" y="263"/>
                  </a:lnTo>
                  <a:lnTo>
                    <a:pt x="32" y="252"/>
                  </a:lnTo>
                  <a:lnTo>
                    <a:pt x="14" y="218"/>
                  </a:lnTo>
                  <a:lnTo>
                    <a:pt x="1" y="183"/>
                  </a:lnTo>
                  <a:lnTo>
                    <a:pt x="9" y="241"/>
                  </a:lnTo>
                  <a:lnTo>
                    <a:pt x="27" y="286"/>
                  </a:lnTo>
                  <a:lnTo>
                    <a:pt x="40" y="321"/>
                  </a:lnTo>
                  <a:lnTo>
                    <a:pt x="58" y="344"/>
                  </a:lnTo>
                  <a:lnTo>
                    <a:pt x="76" y="355"/>
                  </a:lnTo>
                  <a:lnTo>
                    <a:pt x="107" y="355"/>
                  </a:lnTo>
                  <a:lnTo>
                    <a:pt x="120" y="344"/>
                  </a:lnTo>
                  <a:lnTo>
                    <a:pt x="134" y="321"/>
                  </a:lnTo>
                  <a:lnTo>
                    <a:pt x="138" y="298"/>
                  </a:lnTo>
                  <a:lnTo>
                    <a:pt x="147" y="252"/>
                  </a:lnTo>
                  <a:lnTo>
                    <a:pt x="151" y="218"/>
                  </a:lnTo>
                  <a:lnTo>
                    <a:pt x="151" y="195"/>
                  </a:lnTo>
                  <a:lnTo>
                    <a:pt x="160" y="206"/>
                  </a:lnTo>
                  <a:lnTo>
                    <a:pt x="182" y="195"/>
                  </a:lnTo>
                  <a:lnTo>
                    <a:pt x="196" y="195"/>
                  </a:lnTo>
                  <a:lnTo>
                    <a:pt x="209" y="172"/>
                  </a:lnTo>
                  <a:lnTo>
                    <a:pt x="218" y="149"/>
                  </a:lnTo>
                  <a:lnTo>
                    <a:pt x="222" y="103"/>
                  </a:lnTo>
                  <a:lnTo>
                    <a:pt x="222" y="46"/>
                  </a:lnTo>
                  <a:lnTo>
                    <a:pt x="218" y="0"/>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rot="10800000" flipH="1">
              <a:off x="3282131" y="4467710"/>
              <a:ext cx="85082" cy="68299"/>
            </a:xfrm>
            <a:custGeom>
              <a:avLst/>
              <a:gdLst/>
              <a:ahLst/>
              <a:cxnLst/>
              <a:rect l="l" t="t" r="r" b="b"/>
              <a:pathLst>
                <a:path w="267" h="538" extrusionOk="0">
                  <a:moveTo>
                    <a:pt x="131" y="47"/>
                  </a:moveTo>
                  <a:lnTo>
                    <a:pt x="142" y="69"/>
                  </a:lnTo>
                  <a:lnTo>
                    <a:pt x="164" y="92"/>
                  </a:lnTo>
                  <a:lnTo>
                    <a:pt x="195" y="103"/>
                  </a:lnTo>
                  <a:lnTo>
                    <a:pt x="217" y="114"/>
                  </a:lnTo>
                  <a:lnTo>
                    <a:pt x="235" y="137"/>
                  </a:lnTo>
                  <a:lnTo>
                    <a:pt x="244" y="172"/>
                  </a:lnTo>
                  <a:lnTo>
                    <a:pt x="248" y="217"/>
                  </a:lnTo>
                  <a:lnTo>
                    <a:pt x="248" y="263"/>
                  </a:lnTo>
                  <a:lnTo>
                    <a:pt x="244" y="298"/>
                  </a:lnTo>
                  <a:lnTo>
                    <a:pt x="231" y="320"/>
                  </a:lnTo>
                  <a:lnTo>
                    <a:pt x="217" y="332"/>
                  </a:lnTo>
                  <a:lnTo>
                    <a:pt x="204" y="343"/>
                  </a:lnTo>
                  <a:lnTo>
                    <a:pt x="186" y="332"/>
                  </a:lnTo>
                  <a:lnTo>
                    <a:pt x="177" y="343"/>
                  </a:lnTo>
                  <a:lnTo>
                    <a:pt x="177" y="366"/>
                  </a:lnTo>
                  <a:lnTo>
                    <a:pt x="177" y="378"/>
                  </a:lnTo>
                  <a:lnTo>
                    <a:pt x="177" y="401"/>
                  </a:lnTo>
                  <a:lnTo>
                    <a:pt x="173" y="423"/>
                  </a:lnTo>
                  <a:lnTo>
                    <a:pt x="164" y="458"/>
                  </a:lnTo>
                  <a:lnTo>
                    <a:pt x="151" y="481"/>
                  </a:lnTo>
                  <a:lnTo>
                    <a:pt x="142" y="492"/>
                  </a:lnTo>
                  <a:lnTo>
                    <a:pt x="107" y="492"/>
                  </a:lnTo>
                  <a:lnTo>
                    <a:pt x="80" y="458"/>
                  </a:lnTo>
                  <a:lnTo>
                    <a:pt x="58" y="401"/>
                  </a:lnTo>
                  <a:lnTo>
                    <a:pt x="40" y="320"/>
                  </a:lnTo>
                  <a:lnTo>
                    <a:pt x="31" y="263"/>
                  </a:lnTo>
                  <a:lnTo>
                    <a:pt x="22" y="195"/>
                  </a:lnTo>
                  <a:lnTo>
                    <a:pt x="18" y="114"/>
                  </a:lnTo>
                  <a:lnTo>
                    <a:pt x="21" y="78"/>
                  </a:lnTo>
                  <a:lnTo>
                    <a:pt x="21" y="78"/>
                  </a:lnTo>
                  <a:lnTo>
                    <a:pt x="131" y="47"/>
                  </a:lnTo>
                  <a:close/>
                  <a:moveTo>
                    <a:pt x="129" y="0"/>
                  </a:moveTo>
                  <a:lnTo>
                    <a:pt x="13" y="34"/>
                  </a:lnTo>
                  <a:lnTo>
                    <a:pt x="9" y="34"/>
                  </a:lnTo>
                  <a:lnTo>
                    <a:pt x="4" y="46"/>
                  </a:lnTo>
                  <a:lnTo>
                    <a:pt x="0" y="114"/>
                  </a:lnTo>
                  <a:lnTo>
                    <a:pt x="4" y="206"/>
                  </a:lnTo>
                  <a:lnTo>
                    <a:pt x="13" y="275"/>
                  </a:lnTo>
                  <a:lnTo>
                    <a:pt x="22" y="343"/>
                  </a:lnTo>
                  <a:lnTo>
                    <a:pt x="36" y="389"/>
                  </a:lnTo>
                  <a:lnTo>
                    <a:pt x="44" y="435"/>
                  </a:lnTo>
                  <a:lnTo>
                    <a:pt x="71" y="492"/>
                  </a:lnTo>
                  <a:lnTo>
                    <a:pt x="98" y="526"/>
                  </a:lnTo>
                  <a:lnTo>
                    <a:pt x="129" y="538"/>
                  </a:lnTo>
                  <a:lnTo>
                    <a:pt x="142" y="538"/>
                  </a:lnTo>
                  <a:lnTo>
                    <a:pt x="160" y="526"/>
                  </a:lnTo>
                  <a:lnTo>
                    <a:pt x="177" y="492"/>
                  </a:lnTo>
                  <a:lnTo>
                    <a:pt x="186" y="446"/>
                  </a:lnTo>
                  <a:lnTo>
                    <a:pt x="195" y="401"/>
                  </a:lnTo>
                  <a:lnTo>
                    <a:pt x="195" y="385"/>
                  </a:lnTo>
                  <a:lnTo>
                    <a:pt x="195" y="385"/>
                  </a:lnTo>
                  <a:lnTo>
                    <a:pt x="204" y="389"/>
                  </a:lnTo>
                  <a:lnTo>
                    <a:pt x="222" y="378"/>
                  </a:lnTo>
                  <a:lnTo>
                    <a:pt x="240" y="366"/>
                  </a:lnTo>
                  <a:lnTo>
                    <a:pt x="257" y="332"/>
                  </a:lnTo>
                  <a:lnTo>
                    <a:pt x="262" y="298"/>
                  </a:lnTo>
                  <a:lnTo>
                    <a:pt x="266" y="263"/>
                  </a:lnTo>
                  <a:lnTo>
                    <a:pt x="266" y="217"/>
                  </a:lnTo>
                  <a:lnTo>
                    <a:pt x="266" y="183"/>
                  </a:lnTo>
                  <a:lnTo>
                    <a:pt x="262" y="149"/>
                  </a:lnTo>
                  <a:lnTo>
                    <a:pt x="253" y="126"/>
                  </a:lnTo>
                  <a:lnTo>
                    <a:pt x="244" y="103"/>
                  </a:lnTo>
                  <a:lnTo>
                    <a:pt x="222" y="69"/>
                  </a:lnTo>
                  <a:lnTo>
                    <a:pt x="195" y="57"/>
                  </a:lnTo>
                  <a:lnTo>
                    <a:pt x="169" y="46"/>
                  </a:lnTo>
                  <a:lnTo>
                    <a:pt x="151" y="23"/>
                  </a:lnTo>
                  <a:lnTo>
                    <a:pt x="138"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rot="10800000" flipH="1">
              <a:off x="3276396" y="4525726"/>
              <a:ext cx="59589" cy="35038"/>
            </a:xfrm>
            <a:custGeom>
              <a:avLst/>
              <a:gdLst/>
              <a:ahLst/>
              <a:cxnLst/>
              <a:rect l="l" t="t" r="r" b="b"/>
              <a:pathLst>
                <a:path w="187" h="276" extrusionOk="0">
                  <a:moveTo>
                    <a:pt x="93" y="1"/>
                  </a:moveTo>
                  <a:lnTo>
                    <a:pt x="76" y="12"/>
                  </a:lnTo>
                  <a:lnTo>
                    <a:pt x="58" y="23"/>
                  </a:lnTo>
                  <a:lnTo>
                    <a:pt x="40" y="35"/>
                  </a:lnTo>
                  <a:lnTo>
                    <a:pt x="27" y="58"/>
                  </a:lnTo>
                  <a:lnTo>
                    <a:pt x="14" y="92"/>
                  </a:lnTo>
                  <a:lnTo>
                    <a:pt x="5" y="115"/>
                  </a:lnTo>
                  <a:lnTo>
                    <a:pt x="0" y="149"/>
                  </a:lnTo>
                  <a:lnTo>
                    <a:pt x="0" y="172"/>
                  </a:lnTo>
                  <a:lnTo>
                    <a:pt x="0" y="207"/>
                  </a:lnTo>
                  <a:lnTo>
                    <a:pt x="5" y="229"/>
                  </a:lnTo>
                  <a:lnTo>
                    <a:pt x="14" y="241"/>
                  </a:lnTo>
                  <a:lnTo>
                    <a:pt x="27" y="252"/>
                  </a:lnTo>
                  <a:lnTo>
                    <a:pt x="58" y="275"/>
                  </a:lnTo>
                  <a:lnTo>
                    <a:pt x="129" y="275"/>
                  </a:lnTo>
                  <a:lnTo>
                    <a:pt x="160" y="252"/>
                  </a:lnTo>
                  <a:lnTo>
                    <a:pt x="173" y="241"/>
                  </a:lnTo>
                  <a:lnTo>
                    <a:pt x="182" y="229"/>
                  </a:lnTo>
                  <a:lnTo>
                    <a:pt x="187" y="207"/>
                  </a:lnTo>
                  <a:lnTo>
                    <a:pt x="187" y="172"/>
                  </a:lnTo>
                  <a:lnTo>
                    <a:pt x="187" y="149"/>
                  </a:lnTo>
                  <a:lnTo>
                    <a:pt x="182" y="115"/>
                  </a:lnTo>
                  <a:lnTo>
                    <a:pt x="173" y="92"/>
                  </a:lnTo>
                  <a:lnTo>
                    <a:pt x="160" y="58"/>
                  </a:lnTo>
                  <a:lnTo>
                    <a:pt x="147" y="35"/>
                  </a:lnTo>
                  <a:lnTo>
                    <a:pt x="129" y="23"/>
                  </a:lnTo>
                  <a:lnTo>
                    <a:pt x="111" y="12"/>
                  </a:lnTo>
                  <a:lnTo>
                    <a:pt x="93" y="1"/>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rot="10800000" flipH="1">
              <a:off x="3273528" y="4522806"/>
              <a:ext cx="65325" cy="40878"/>
            </a:xfrm>
            <a:custGeom>
              <a:avLst/>
              <a:gdLst/>
              <a:ahLst/>
              <a:cxnLst/>
              <a:rect l="l" t="t" r="r" b="b"/>
              <a:pathLst>
                <a:path w="205" h="322" extrusionOk="0">
                  <a:moveTo>
                    <a:pt x="102" y="46"/>
                  </a:moveTo>
                  <a:lnTo>
                    <a:pt x="120" y="58"/>
                  </a:lnTo>
                  <a:lnTo>
                    <a:pt x="138" y="69"/>
                  </a:lnTo>
                  <a:lnTo>
                    <a:pt x="165" y="104"/>
                  </a:lnTo>
                  <a:lnTo>
                    <a:pt x="182" y="149"/>
                  </a:lnTo>
                  <a:lnTo>
                    <a:pt x="187" y="172"/>
                  </a:lnTo>
                  <a:lnTo>
                    <a:pt x="187" y="195"/>
                  </a:lnTo>
                  <a:lnTo>
                    <a:pt x="187" y="218"/>
                  </a:lnTo>
                  <a:lnTo>
                    <a:pt x="182" y="230"/>
                  </a:lnTo>
                  <a:lnTo>
                    <a:pt x="165" y="264"/>
                  </a:lnTo>
                  <a:lnTo>
                    <a:pt x="138" y="275"/>
                  </a:lnTo>
                  <a:lnTo>
                    <a:pt x="76" y="275"/>
                  </a:lnTo>
                  <a:lnTo>
                    <a:pt x="49" y="264"/>
                  </a:lnTo>
                  <a:lnTo>
                    <a:pt x="31" y="252"/>
                  </a:lnTo>
                  <a:lnTo>
                    <a:pt x="23" y="230"/>
                  </a:lnTo>
                  <a:lnTo>
                    <a:pt x="18" y="218"/>
                  </a:lnTo>
                  <a:lnTo>
                    <a:pt x="18" y="195"/>
                  </a:lnTo>
                  <a:lnTo>
                    <a:pt x="18" y="172"/>
                  </a:lnTo>
                  <a:lnTo>
                    <a:pt x="23" y="149"/>
                  </a:lnTo>
                  <a:lnTo>
                    <a:pt x="40" y="104"/>
                  </a:lnTo>
                  <a:lnTo>
                    <a:pt x="67" y="69"/>
                  </a:lnTo>
                  <a:lnTo>
                    <a:pt x="85" y="58"/>
                  </a:lnTo>
                  <a:lnTo>
                    <a:pt x="102" y="46"/>
                  </a:lnTo>
                  <a:close/>
                  <a:moveTo>
                    <a:pt x="102" y="1"/>
                  </a:moveTo>
                  <a:lnTo>
                    <a:pt x="80" y="12"/>
                  </a:lnTo>
                  <a:lnTo>
                    <a:pt x="63" y="24"/>
                  </a:lnTo>
                  <a:lnTo>
                    <a:pt x="45" y="35"/>
                  </a:lnTo>
                  <a:lnTo>
                    <a:pt x="31" y="69"/>
                  </a:lnTo>
                  <a:lnTo>
                    <a:pt x="18" y="92"/>
                  </a:lnTo>
                  <a:lnTo>
                    <a:pt x="9" y="127"/>
                  </a:lnTo>
                  <a:lnTo>
                    <a:pt x="0" y="161"/>
                  </a:lnTo>
                  <a:lnTo>
                    <a:pt x="0" y="195"/>
                  </a:lnTo>
                  <a:lnTo>
                    <a:pt x="0" y="230"/>
                  </a:lnTo>
                  <a:lnTo>
                    <a:pt x="9" y="264"/>
                  </a:lnTo>
                  <a:lnTo>
                    <a:pt x="18" y="287"/>
                  </a:lnTo>
                  <a:lnTo>
                    <a:pt x="31" y="298"/>
                  </a:lnTo>
                  <a:lnTo>
                    <a:pt x="63" y="321"/>
                  </a:lnTo>
                  <a:lnTo>
                    <a:pt x="134" y="321"/>
                  </a:lnTo>
                  <a:lnTo>
                    <a:pt x="156" y="310"/>
                  </a:lnTo>
                  <a:lnTo>
                    <a:pt x="178" y="298"/>
                  </a:lnTo>
                  <a:lnTo>
                    <a:pt x="196" y="264"/>
                  </a:lnTo>
                  <a:lnTo>
                    <a:pt x="204" y="230"/>
                  </a:lnTo>
                  <a:lnTo>
                    <a:pt x="204" y="195"/>
                  </a:lnTo>
                  <a:lnTo>
                    <a:pt x="204" y="161"/>
                  </a:lnTo>
                  <a:lnTo>
                    <a:pt x="196" y="127"/>
                  </a:lnTo>
                  <a:lnTo>
                    <a:pt x="187" y="92"/>
                  </a:lnTo>
                  <a:lnTo>
                    <a:pt x="173" y="69"/>
                  </a:lnTo>
                  <a:lnTo>
                    <a:pt x="160" y="35"/>
                  </a:lnTo>
                  <a:lnTo>
                    <a:pt x="142" y="24"/>
                  </a:lnTo>
                  <a:lnTo>
                    <a:pt x="125" y="12"/>
                  </a:lnTo>
                  <a:lnTo>
                    <a:pt x="102"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rot="10800000" flipH="1">
              <a:off x="3214258" y="4702948"/>
              <a:ext cx="183865" cy="23486"/>
            </a:xfrm>
            <a:custGeom>
              <a:avLst/>
              <a:gdLst/>
              <a:ahLst/>
              <a:cxnLst/>
              <a:rect l="l" t="t" r="r" b="b"/>
              <a:pathLst>
                <a:path w="577" h="185" extrusionOk="0">
                  <a:moveTo>
                    <a:pt x="288" y="1"/>
                  </a:moveTo>
                  <a:lnTo>
                    <a:pt x="178" y="12"/>
                  </a:lnTo>
                  <a:lnTo>
                    <a:pt x="84" y="24"/>
                  </a:lnTo>
                  <a:lnTo>
                    <a:pt x="22" y="58"/>
                  </a:lnTo>
                  <a:lnTo>
                    <a:pt x="9" y="70"/>
                  </a:lnTo>
                  <a:lnTo>
                    <a:pt x="0" y="93"/>
                  </a:lnTo>
                  <a:lnTo>
                    <a:pt x="9" y="104"/>
                  </a:lnTo>
                  <a:lnTo>
                    <a:pt x="22" y="127"/>
                  </a:lnTo>
                  <a:lnTo>
                    <a:pt x="84" y="150"/>
                  </a:lnTo>
                  <a:lnTo>
                    <a:pt x="178" y="173"/>
                  </a:lnTo>
                  <a:lnTo>
                    <a:pt x="288" y="184"/>
                  </a:lnTo>
                  <a:lnTo>
                    <a:pt x="399" y="173"/>
                  </a:lnTo>
                  <a:lnTo>
                    <a:pt x="493" y="150"/>
                  </a:lnTo>
                  <a:lnTo>
                    <a:pt x="555" y="127"/>
                  </a:lnTo>
                  <a:lnTo>
                    <a:pt x="568" y="104"/>
                  </a:lnTo>
                  <a:lnTo>
                    <a:pt x="577" y="93"/>
                  </a:lnTo>
                  <a:lnTo>
                    <a:pt x="568" y="70"/>
                  </a:lnTo>
                  <a:lnTo>
                    <a:pt x="555" y="58"/>
                  </a:lnTo>
                  <a:lnTo>
                    <a:pt x="493" y="24"/>
                  </a:lnTo>
                  <a:lnTo>
                    <a:pt x="399" y="12"/>
                  </a:lnTo>
                  <a:lnTo>
                    <a:pt x="288"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flipH="1">
              <a:off x="3222543" y="4543245"/>
              <a:ext cx="167295" cy="171509"/>
            </a:xfrm>
            <a:custGeom>
              <a:avLst/>
              <a:gdLst/>
              <a:ahLst/>
              <a:cxnLst/>
              <a:rect l="l" t="t" r="r" b="b"/>
              <a:pathLst>
                <a:path w="525" h="1351" extrusionOk="0">
                  <a:moveTo>
                    <a:pt x="205" y="1"/>
                  </a:moveTo>
                  <a:lnTo>
                    <a:pt x="143" y="23"/>
                  </a:lnTo>
                  <a:lnTo>
                    <a:pt x="85" y="46"/>
                  </a:lnTo>
                  <a:lnTo>
                    <a:pt x="27" y="92"/>
                  </a:lnTo>
                  <a:lnTo>
                    <a:pt x="18" y="104"/>
                  </a:lnTo>
                  <a:lnTo>
                    <a:pt x="10" y="126"/>
                  </a:lnTo>
                  <a:lnTo>
                    <a:pt x="1" y="161"/>
                  </a:lnTo>
                  <a:lnTo>
                    <a:pt x="1" y="184"/>
                  </a:lnTo>
                  <a:lnTo>
                    <a:pt x="14" y="790"/>
                  </a:lnTo>
                  <a:lnTo>
                    <a:pt x="18" y="905"/>
                  </a:lnTo>
                  <a:lnTo>
                    <a:pt x="36" y="1008"/>
                  </a:lnTo>
                  <a:lnTo>
                    <a:pt x="58" y="1111"/>
                  </a:lnTo>
                  <a:lnTo>
                    <a:pt x="89" y="1191"/>
                  </a:lnTo>
                  <a:lnTo>
                    <a:pt x="125" y="1259"/>
                  </a:lnTo>
                  <a:lnTo>
                    <a:pt x="169" y="1305"/>
                  </a:lnTo>
                  <a:lnTo>
                    <a:pt x="214" y="1339"/>
                  </a:lnTo>
                  <a:lnTo>
                    <a:pt x="262" y="1351"/>
                  </a:lnTo>
                  <a:lnTo>
                    <a:pt x="311" y="1339"/>
                  </a:lnTo>
                  <a:lnTo>
                    <a:pt x="356" y="1305"/>
                  </a:lnTo>
                  <a:lnTo>
                    <a:pt x="400" y="1259"/>
                  </a:lnTo>
                  <a:lnTo>
                    <a:pt x="435" y="1191"/>
                  </a:lnTo>
                  <a:lnTo>
                    <a:pt x="467" y="1111"/>
                  </a:lnTo>
                  <a:lnTo>
                    <a:pt x="489" y="1008"/>
                  </a:lnTo>
                  <a:lnTo>
                    <a:pt x="506" y="905"/>
                  </a:lnTo>
                  <a:lnTo>
                    <a:pt x="511" y="790"/>
                  </a:lnTo>
                  <a:lnTo>
                    <a:pt x="524" y="184"/>
                  </a:lnTo>
                  <a:lnTo>
                    <a:pt x="524" y="161"/>
                  </a:lnTo>
                  <a:lnTo>
                    <a:pt x="515" y="126"/>
                  </a:lnTo>
                  <a:lnTo>
                    <a:pt x="506" y="104"/>
                  </a:lnTo>
                  <a:lnTo>
                    <a:pt x="498" y="92"/>
                  </a:lnTo>
                  <a:lnTo>
                    <a:pt x="440" y="46"/>
                  </a:lnTo>
                  <a:lnTo>
                    <a:pt x="382" y="23"/>
                  </a:lnTo>
                  <a:lnTo>
                    <a:pt x="320" y="1"/>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flipH="1">
              <a:off x="3225411" y="4543245"/>
              <a:ext cx="161559" cy="90135"/>
            </a:xfrm>
            <a:custGeom>
              <a:avLst/>
              <a:gdLst/>
              <a:ahLst/>
              <a:cxnLst/>
              <a:rect l="l" t="t" r="r" b="b"/>
              <a:pathLst>
                <a:path w="507" h="710" extrusionOk="0">
                  <a:moveTo>
                    <a:pt x="1" y="0"/>
                  </a:moveTo>
                  <a:lnTo>
                    <a:pt x="5" y="149"/>
                  </a:lnTo>
                  <a:lnTo>
                    <a:pt x="9" y="264"/>
                  </a:lnTo>
                  <a:lnTo>
                    <a:pt x="27" y="367"/>
                  </a:lnTo>
                  <a:lnTo>
                    <a:pt x="49" y="470"/>
                  </a:lnTo>
                  <a:lnTo>
                    <a:pt x="80" y="550"/>
                  </a:lnTo>
                  <a:lnTo>
                    <a:pt x="116" y="618"/>
                  </a:lnTo>
                  <a:lnTo>
                    <a:pt x="160" y="664"/>
                  </a:lnTo>
                  <a:lnTo>
                    <a:pt x="205" y="698"/>
                  </a:lnTo>
                  <a:lnTo>
                    <a:pt x="253" y="710"/>
                  </a:lnTo>
                  <a:lnTo>
                    <a:pt x="302" y="698"/>
                  </a:lnTo>
                  <a:lnTo>
                    <a:pt x="347" y="664"/>
                  </a:lnTo>
                  <a:lnTo>
                    <a:pt x="391" y="618"/>
                  </a:lnTo>
                  <a:lnTo>
                    <a:pt x="426" y="550"/>
                  </a:lnTo>
                  <a:lnTo>
                    <a:pt x="458" y="470"/>
                  </a:lnTo>
                  <a:lnTo>
                    <a:pt x="480" y="367"/>
                  </a:lnTo>
                  <a:lnTo>
                    <a:pt x="497" y="264"/>
                  </a:lnTo>
                  <a:lnTo>
                    <a:pt x="502" y="149"/>
                  </a:lnTo>
                  <a:lnTo>
                    <a:pt x="506" y="0"/>
                  </a:lnTo>
                  <a:lnTo>
                    <a:pt x="497" y="115"/>
                  </a:lnTo>
                  <a:lnTo>
                    <a:pt x="480" y="206"/>
                  </a:lnTo>
                  <a:lnTo>
                    <a:pt x="453" y="298"/>
                  </a:lnTo>
                  <a:lnTo>
                    <a:pt x="422" y="367"/>
                  </a:lnTo>
                  <a:lnTo>
                    <a:pt x="387" y="435"/>
                  </a:lnTo>
                  <a:lnTo>
                    <a:pt x="342" y="481"/>
                  </a:lnTo>
                  <a:lnTo>
                    <a:pt x="302" y="504"/>
                  </a:lnTo>
                  <a:lnTo>
                    <a:pt x="253" y="515"/>
                  </a:lnTo>
                  <a:lnTo>
                    <a:pt x="209" y="504"/>
                  </a:lnTo>
                  <a:lnTo>
                    <a:pt x="165" y="481"/>
                  </a:lnTo>
                  <a:lnTo>
                    <a:pt x="120" y="435"/>
                  </a:lnTo>
                  <a:lnTo>
                    <a:pt x="85" y="367"/>
                  </a:lnTo>
                  <a:lnTo>
                    <a:pt x="54" y="298"/>
                  </a:lnTo>
                  <a:lnTo>
                    <a:pt x="27" y="206"/>
                  </a:lnTo>
                  <a:lnTo>
                    <a:pt x="9" y="115"/>
                  </a:lnTo>
                  <a:lnTo>
                    <a:pt x="1" y="0"/>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flipH="1">
              <a:off x="3219675" y="4540325"/>
              <a:ext cx="173031" cy="177349"/>
            </a:xfrm>
            <a:custGeom>
              <a:avLst/>
              <a:gdLst/>
              <a:ahLst/>
              <a:cxnLst/>
              <a:rect l="l" t="t" r="r" b="b"/>
              <a:pathLst>
                <a:path w="543" h="1397" extrusionOk="0">
                  <a:moveTo>
                    <a:pt x="329" y="46"/>
                  </a:moveTo>
                  <a:lnTo>
                    <a:pt x="387" y="69"/>
                  </a:lnTo>
                  <a:lnTo>
                    <a:pt x="444" y="92"/>
                  </a:lnTo>
                  <a:lnTo>
                    <a:pt x="502" y="138"/>
                  </a:lnTo>
                  <a:lnTo>
                    <a:pt x="511" y="149"/>
                  </a:lnTo>
                  <a:lnTo>
                    <a:pt x="520" y="161"/>
                  </a:lnTo>
                  <a:lnTo>
                    <a:pt x="524" y="184"/>
                  </a:lnTo>
                  <a:lnTo>
                    <a:pt x="524" y="207"/>
                  </a:lnTo>
                  <a:lnTo>
                    <a:pt x="511" y="813"/>
                  </a:lnTo>
                  <a:lnTo>
                    <a:pt x="507" y="928"/>
                  </a:lnTo>
                  <a:lnTo>
                    <a:pt x="489" y="1019"/>
                  </a:lnTo>
                  <a:lnTo>
                    <a:pt x="467" y="1111"/>
                  </a:lnTo>
                  <a:lnTo>
                    <a:pt x="440" y="1191"/>
                  </a:lnTo>
                  <a:lnTo>
                    <a:pt x="405" y="1259"/>
                  </a:lnTo>
                  <a:lnTo>
                    <a:pt x="365" y="1317"/>
                  </a:lnTo>
                  <a:lnTo>
                    <a:pt x="320" y="1340"/>
                  </a:lnTo>
                  <a:lnTo>
                    <a:pt x="271" y="1351"/>
                  </a:lnTo>
                  <a:lnTo>
                    <a:pt x="223" y="1340"/>
                  </a:lnTo>
                  <a:lnTo>
                    <a:pt x="178" y="1317"/>
                  </a:lnTo>
                  <a:lnTo>
                    <a:pt x="138" y="1259"/>
                  </a:lnTo>
                  <a:lnTo>
                    <a:pt x="103" y="1191"/>
                  </a:lnTo>
                  <a:lnTo>
                    <a:pt x="76" y="1111"/>
                  </a:lnTo>
                  <a:lnTo>
                    <a:pt x="54" y="1019"/>
                  </a:lnTo>
                  <a:lnTo>
                    <a:pt x="36" y="928"/>
                  </a:lnTo>
                  <a:lnTo>
                    <a:pt x="32" y="813"/>
                  </a:lnTo>
                  <a:lnTo>
                    <a:pt x="19" y="207"/>
                  </a:lnTo>
                  <a:lnTo>
                    <a:pt x="19" y="184"/>
                  </a:lnTo>
                  <a:lnTo>
                    <a:pt x="23" y="161"/>
                  </a:lnTo>
                  <a:lnTo>
                    <a:pt x="32" y="149"/>
                  </a:lnTo>
                  <a:lnTo>
                    <a:pt x="41" y="138"/>
                  </a:lnTo>
                  <a:lnTo>
                    <a:pt x="98" y="92"/>
                  </a:lnTo>
                  <a:lnTo>
                    <a:pt x="156" y="69"/>
                  </a:lnTo>
                  <a:lnTo>
                    <a:pt x="214" y="46"/>
                  </a:lnTo>
                  <a:close/>
                  <a:moveTo>
                    <a:pt x="209" y="1"/>
                  </a:moveTo>
                  <a:lnTo>
                    <a:pt x="152" y="24"/>
                  </a:lnTo>
                  <a:lnTo>
                    <a:pt x="94" y="58"/>
                  </a:lnTo>
                  <a:lnTo>
                    <a:pt x="36" y="92"/>
                  </a:lnTo>
                  <a:lnTo>
                    <a:pt x="23" y="115"/>
                  </a:lnTo>
                  <a:lnTo>
                    <a:pt x="10" y="138"/>
                  </a:lnTo>
                  <a:lnTo>
                    <a:pt x="5" y="172"/>
                  </a:lnTo>
                  <a:lnTo>
                    <a:pt x="1" y="207"/>
                  </a:lnTo>
                  <a:lnTo>
                    <a:pt x="14" y="813"/>
                  </a:lnTo>
                  <a:lnTo>
                    <a:pt x="19" y="939"/>
                  </a:lnTo>
                  <a:lnTo>
                    <a:pt x="36" y="1042"/>
                  </a:lnTo>
                  <a:lnTo>
                    <a:pt x="63" y="1145"/>
                  </a:lnTo>
                  <a:lnTo>
                    <a:pt x="94" y="1225"/>
                  </a:lnTo>
                  <a:lnTo>
                    <a:pt x="129" y="1305"/>
                  </a:lnTo>
                  <a:lnTo>
                    <a:pt x="174" y="1351"/>
                  </a:lnTo>
                  <a:lnTo>
                    <a:pt x="223" y="1385"/>
                  </a:lnTo>
                  <a:lnTo>
                    <a:pt x="271" y="1397"/>
                  </a:lnTo>
                  <a:lnTo>
                    <a:pt x="320" y="1385"/>
                  </a:lnTo>
                  <a:lnTo>
                    <a:pt x="369" y="1351"/>
                  </a:lnTo>
                  <a:lnTo>
                    <a:pt x="413" y="1305"/>
                  </a:lnTo>
                  <a:lnTo>
                    <a:pt x="449" y="1225"/>
                  </a:lnTo>
                  <a:lnTo>
                    <a:pt x="480" y="1145"/>
                  </a:lnTo>
                  <a:lnTo>
                    <a:pt x="507" y="1042"/>
                  </a:lnTo>
                  <a:lnTo>
                    <a:pt x="524" y="939"/>
                  </a:lnTo>
                  <a:lnTo>
                    <a:pt x="529" y="813"/>
                  </a:lnTo>
                  <a:lnTo>
                    <a:pt x="542" y="207"/>
                  </a:lnTo>
                  <a:lnTo>
                    <a:pt x="538" y="172"/>
                  </a:lnTo>
                  <a:lnTo>
                    <a:pt x="533" y="138"/>
                  </a:lnTo>
                  <a:lnTo>
                    <a:pt x="520" y="115"/>
                  </a:lnTo>
                  <a:lnTo>
                    <a:pt x="507" y="92"/>
                  </a:lnTo>
                  <a:lnTo>
                    <a:pt x="449" y="58"/>
                  </a:lnTo>
                  <a:lnTo>
                    <a:pt x="391" y="24"/>
                  </a:lnTo>
                  <a:lnTo>
                    <a:pt x="33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rot="10800000" flipH="1">
              <a:off x="3282131" y="4540325"/>
              <a:ext cx="48117" cy="34911"/>
            </a:xfrm>
            <a:custGeom>
              <a:avLst/>
              <a:gdLst/>
              <a:ahLst/>
              <a:cxnLst/>
              <a:rect l="l" t="t" r="r" b="b"/>
              <a:pathLst>
                <a:path w="151" h="275" extrusionOk="0">
                  <a:moveTo>
                    <a:pt x="0" y="0"/>
                  </a:moveTo>
                  <a:lnTo>
                    <a:pt x="0" y="23"/>
                  </a:lnTo>
                  <a:lnTo>
                    <a:pt x="0" y="69"/>
                  </a:lnTo>
                  <a:lnTo>
                    <a:pt x="4" y="115"/>
                  </a:lnTo>
                  <a:lnTo>
                    <a:pt x="13" y="160"/>
                  </a:lnTo>
                  <a:lnTo>
                    <a:pt x="22" y="195"/>
                  </a:lnTo>
                  <a:lnTo>
                    <a:pt x="31" y="229"/>
                  </a:lnTo>
                  <a:lnTo>
                    <a:pt x="44" y="252"/>
                  </a:lnTo>
                  <a:lnTo>
                    <a:pt x="58" y="275"/>
                  </a:lnTo>
                  <a:lnTo>
                    <a:pt x="93" y="275"/>
                  </a:lnTo>
                  <a:lnTo>
                    <a:pt x="107" y="252"/>
                  </a:lnTo>
                  <a:lnTo>
                    <a:pt x="120" y="229"/>
                  </a:lnTo>
                  <a:lnTo>
                    <a:pt x="129" y="195"/>
                  </a:lnTo>
                  <a:lnTo>
                    <a:pt x="138" y="160"/>
                  </a:lnTo>
                  <a:lnTo>
                    <a:pt x="146" y="115"/>
                  </a:lnTo>
                  <a:lnTo>
                    <a:pt x="151" y="69"/>
                  </a:lnTo>
                  <a:lnTo>
                    <a:pt x="151" y="23"/>
                  </a:lnTo>
                  <a:lnTo>
                    <a:pt x="151" y="0"/>
                  </a:lnTo>
                  <a:lnTo>
                    <a:pt x="138" y="0"/>
                  </a:lnTo>
                  <a:lnTo>
                    <a:pt x="133" y="23"/>
                  </a:lnTo>
                  <a:lnTo>
                    <a:pt x="129" y="103"/>
                  </a:lnTo>
                  <a:lnTo>
                    <a:pt x="115" y="172"/>
                  </a:lnTo>
                  <a:lnTo>
                    <a:pt x="98" y="218"/>
                  </a:lnTo>
                  <a:lnTo>
                    <a:pt x="89" y="229"/>
                  </a:lnTo>
                  <a:lnTo>
                    <a:pt x="62" y="229"/>
                  </a:lnTo>
                  <a:lnTo>
                    <a:pt x="53" y="218"/>
                  </a:lnTo>
                  <a:lnTo>
                    <a:pt x="36" y="172"/>
                  </a:lnTo>
                  <a:lnTo>
                    <a:pt x="22" y="103"/>
                  </a:lnTo>
                  <a:lnTo>
                    <a:pt x="18" y="23"/>
                  </a:lnTo>
                  <a:lnTo>
                    <a:pt x="1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rot="10800000" flipH="1">
              <a:off x="3315909" y="4490942"/>
              <a:ext cx="25811" cy="13203"/>
            </a:xfrm>
            <a:custGeom>
              <a:avLst/>
              <a:gdLst/>
              <a:ahLst/>
              <a:cxnLst/>
              <a:rect l="l" t="t" r="r" b="b"/>
              <a:pathLst>
                <a:path w="81" h="104" extrusionOk="0">
                  <a:moveTo>
                    <a:pt x="1" y="1"/>
                  </a:moveTo>
                  <a:lnTo>
                    <a:pt x="23" y="47"/>
                  </a:lnTo>
                  <a:lnTo>
                    <a:pt x="45" y="81"/>
                  </a:lnTo>
                  <a:lnTo>
                    <a:pt x="80" y="104"/>
                  </a:lnTo>
                  <a:lnTo>
                    <a:pt x="1" y="1"/>
                  </a:lnTo>
                  <a:close/>
                </a:path>
              </a:pathLst>
            </a:custGeom>
            <a:solidFill>
              <a:srgbClr val="FF8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rot="10800000" flipH="1">
              <a:off x="3315909" y="4490942"/>
              <a:ext cx="25811" cy="13203"/>
            </a:xfrm>
            <a:custGeom>
              <a:avLst/>
              <a:gdLst/>
              <a:ahLst/>
              <a:cxnLst/>
              <a:rect l="l" t="t" r="r" b="b"/>
              <a:pathLst>
                <a:path w="81" h="104" fill="none" extrusionOk="0">
                  <a:moveTo>
                    <a:pt x="80" y="104"/>
                  </a:moveTo>
                  <a:lnTo>
                    <a:pt x="80" y="104"/>
                  </a:lnTo>
                  <a:lnTo>
                    <a:pt x="45" y="81"/>
                  </a:lnTo>
                  <a:lnTo>
                    <a:pt x="23" y="4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rot="10800000" flipH="1">
              <a:off x="3313041" y="4488022"/>
              <a:ext cx="31547" cy="19043"/>
            </a:xfrm>
            <a:custGeom>
              <a:avLst/>
              <a:gdLst/>
              <a:ahLst/>
              <a:cxnLst/>
              <a:rect l="l" t="t" r="r" b="b"/>
              <a:pathLst>
                <a:path w="99" h="150" extrusionOk="0">
                  <a:moveTo>
                    <a:pt x="5" y="1"/>
                  </a:moveTo>
                  <a:lnTo>
                    <a:pt x="1" y="24"/>
                  </a:lnTo>
                  <a:lnTo>
                    <a:pt x="5" y="35"/>
                  </a:lnTo>
                  <a:lnTo>
                    <a:pt x="27" y="92"/>
                  </a:lnTo>
                  <a:lnTo>
                    <a:pt x="54" y="127"/>
                  </a:lnTo>
                  <a:lnTo>
                    <a:pt x="85" y="150"/>
                  </a:lnTo>
                  <a:lnTo>
                    <a:pt x="94" y="150"/>
                  </a:lnTo>
                  <a:lnTo>
                    <a:pt x="98" y="138"/>
                  </a:lnTo>
                  <a:lnTo>
                    <a:pt x="94" y="115"/>
                  </a:lnTo>
                  <a:lnTo>
                    <a:pt x="89" y="104"/>
                  </a:lnTo>
                  <a:lnTo>
                    <a:pt x="63" y="81"/>
                  </a:lnTo>
                  <a:lnTo>
                    <a:pt x="41" y="58"/>
                  </a:lnTo>
                  <a:lnTo>
                    <a:pt x="18" y="12"/>
                  </a:lnTo>
                  <a:lnTo>
                    <a:pt x="1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rot="10800000" flipH="1">
              <a:off x="3276396" y="4586789"/>
              <a:ext cx="59589" cy="106130"/>
            </a:xfrm>
            <a:custGeom>
              <a:avLst/>
              <a:gdLst/>
              <a:ahLst/>
              <a:cxnLst/>
              <a:rect l="l" t="t" r="r" b="b"/>
              <a:pathLst>
                <a:path w="187" h="836" extrusionOk="0">
                  <a:moveTo>
                    <a:pt x="102" y="218"/>
                  </a:moveTo>
                  <a:lnTo>
                    <a:pt x="111" y="229"/>
                  </a:lnTo>
                  <a:lnTo>
                    <a:pt x="120" y="240"/>
                  </a:lnTo>
                  <a:lnTo>
                    <a:pt x="125" y="263"/>
                  </a:lnTo>
                  <a:lnTo>
                    <a:pt x="125" y="286"/>
                  </a:lnTo>
                  <a:lnTo>
                    <a:pt x="125" y="309"/>
                  </a:lnTo>
                  <a:lnTo>
                    <a:pt x="120" y="332"/>
                  </a:lnTo>
                  <a:lnTo>
                    <a:pt x="102" y="355"/>
                  </a:lnTo>
                  <a:lnTo>
                    <a:pt x="102" y="218"/>
                  </a:lnTo>
                  <a:close/>
                  <a:moveTo>
                    <a:pt x="80" y="515"/>
                  </a:moveTo>
                  <a:lnTo>
                    <a:pt x="80" y="630"/>
                  </a:lnTo>
                  <a:lnTo>
                    <a:pt x="67" y="607"/>
                  </a:lnTo>
                  <a:lnTo>
                    <a:pt x="62" y="595"/>
                  </a:lnTo>
                  <a:lnTo>
                    <a:pt x="62" y="572"/>
                  </a:lnTo>
                  <a:lnTo>
                    <a:pt x="67" y="538"/>
                  </a:lnTo>
                  <a:lnTo>
                    <a:pt x="80" y="515"/>
                  </a:lnTo>
                  <a:close/>
                  <a:moveTo>
                    <a:pt x="93" y="0"/>
                  </a:moveTo>
                  <a:lnTo>
                    <a:pt x="85" y="12"/>
                  </a:lnTo>
                  <a:lnTo>
                    <a:pt x="80" y="46"/>
                  </a:lnTo>
                  <a:lnTo>
                    <a:pt x="80" y="80"/>
                  </a:lnTo>
                  <a:lnTo>
                    <a:pt x="45" y="92"/>
                  </a:lnTo>
                  <a:lnTo>
                    <a:pt x="31" y="103"/>
                  </a:lnTo>
                  <a:lnTo>
                    <a:pt x="14" y="115"/>
                  </a:lnTo>
                  <a:lnTo>
                    <a:pt x="5" y="149"/>
                  </a:lnTo>
                  <a:lnTo>
                    <a:pt x="0" y="183"/>
                  </a:lnTo>
                  <a:lnTo>
                    <a:pt x="5" y="206"/>
                  </a:lnTo>
                  <a:lnTo>
                    <a:pt x="9" y="229"/>
                  </a:lnTo>
                  <a:lnTo>
                    <a:pt x="18" y="240"/>
                  </a:lnTo>
                  <a:lnTo>
                    <a:pt x="27" y="252"/>
                  </a:lnTo>
                  <a:lnTo>
                    <a:pt x="54" y="229"/>
                  </a:lnTo>
                  <a:lnTo>
                    <a:pt x="80" y="206"/>
                  </a:lnTo>
                  <a:lnTo>
                    <a:pt x="80" y="366"/>
                  </a:lnTo>
                  <a:lnTo>
                    <a:pt x="54" y="389"/>
                  </a:lnTo>
                  <a:lnTo>
                    <a:pt x="27" y="424"/>
                  </a:lnTo>
                  <a:lnTo>
                    <a:pt x="18" y="446"/>
                  </a:lnTo>
                  <a:lnTo>
                    <a:pt x="9" y="469"/>
                  </a:lnTo>
                  <a:lnTo>
                    <a:pt x="5" y="515"/>
                  </a:lnTo>
                  <a:lnTo>
                    <a:pt x="5" y="549"/>
                  </a:lnTo>
                  <a:lnTo>
                    <a:pt x="5" y="607"/>
                  </a:lnTo>
                  <a:lnTo>
                    <a:pt x="14" y="652"/>
                  </a:lnTo>
                  <a:lnTo>
                    <a:pt x="27" y="698"/>
                  </a:lnTo>
                  <a:lnTo>
                    <a:pt x="40" y="733"/>
                  </a:lnTo>
                  <a:lnTo>
                    <a:pt x="62" y="755"/>
                  </a:lnTo>
                  <a:lnTo>
                    <a:pt x="80" y="767"/>
                  </a:lnTo>
                  <a:lnTo>
                    <a:pt x="80" y="790"/>
                  </a:lnTo>
                  <a:lnTo>
                    <a:pt x="80" y="824"/>
                  </a:lnTo>
                  <a:lnTo>
                    <a:pt x="85" y="836"/>
                  </a:lnTo>
                  <a:lnTo>
                    <a:pt x="98" y="836"/>
                  </a:lnTo>
                  <a:lnTo>
                    <a:pt x="98" y="824"/>
                  </a:lnTo>
                  <a:lnTo>
                    <a:pt x="102" y="790"/>
                  </a:lnTo>
                  <a:lnTo>
                    <a:pt x="102" y="767"/>
                  </a:lnTo>
                  <a:lnTo>
                    <a:pt x="125" y="755"/>
                  </a:lnTo>
                  <a:lnTo>
                    <a:pt x="147" y="744"/>
                  </a:lnTo>
                  <a:lnTo>
                    <a:pt x="160" y="710"/>
                  </a:lnTo>
                  <a:lnTo>
                    <a:pt x="164" y="698"/>
                  </a:lnTo>
                  <a:lnTo>
                    <a:pt x="164" y="675"/>
                  </a:lnTo>
                  <a:lnTo>
                    <a:pt x="164" y="641"/>
                  </a:lnTo>
                  <a:lnTo>
                    <a:pt x="160" y="618"/>
                  </a:lnTo>
                  <a:lnTo>
                    <a:pt x="151" y="607"/>
                  </a:lnTo>
                  <a:lnTo>
                    <a:pt x="142" y="607"/>
                  </a:lnTo>
                  <a:lnTo>
                    <a:pt x="120" y="618"/>
                  </a:lnTo>
                  <a:lnTo>
                    <a:pt x="102" y="630"/>
                  </a:lnTo>
                  <a:lnTo>
                    <a:pt x="102" y="504"/>
                  </a:lnTo>
                  <a:lnTo>
                    <a:pt x="142" y="469"/>
                  </a:lnTo>
                  <a:lnTo>
                    <a:pt x="160" y="435"/>
                  </a:lnTo>
                  <a:lnTo>
                    <a:pt x="173" y="401"/>
                  </a:lnTo>
                  <a:lnTo>
                    <a:pt x="182" y="355"/>
                  </a:lnTo>
                  <a:lnTo>
                    <a:pt x="187" y="298"/>
                  </a:lnTo>
                  <a:lnTo>
                    <a:pt x="182" y="252"/>
                  </a:lnTo>
                  <a:lnTo>
                    <a:pt x="178" y="206"/>
                  </a:lnTo>
                  <a:lnTo>
                    <a:pt x="169" y="172"/>
                  </a:lnTo>
                  <a:lnTo>
                    <a:pt x="160" y="138"/>
                  </a:lnTo>
                  <a:lnTo>
                    <a:pt x="147" y="115"/>
                  </a:lnTo>
                  <a:lnTo>
                    <a:pt x="133" y="103"/>
                  </a:lnTo>
                  <a:lnTo>
                    <a:pt x="120" y="80"/>
                  </a:lnTo>
                  <a:lnTo>
                    <a:pt x="102" y="80"/>
                  </a:lnTo>
                  <a:lnTo>
                    <a:pt x="102" y="69"/>
                  </a:lnTo>
                  <a:lnTo>
                    <a:pt x="102" y="46"/>
                  </a:lnTo>
                  <a:lnTo>
                    <a:pt x="102" y="23"/>
                  </a:lnTo>
                  <a:lnTo>
                    <a:pt x="98" y="12"/>
                  </a:lnTo>
                  <a:lnTo>
                    <a:pt x="9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25"/>
          <p:cNvGrpSpPr/>
          <p:nvPr/>
        </p:nvGrpSpPr>
        <p:grpSpPr>
          <a:xfrm>
            <a:off x="4123046" y="1257726"/>
            <a:ext cx="2455627" cy="2509636"/>
            <a:chOff x="1837371" y="2367297"/>
            <a:chExt cx="230766" cy="258789"/>
          </a:xfrm>
        </p:grpSpPr>
        <p:sp>
          <p:nvSpPr>
            <p:cNvPr id="726" name="Google Shape;726;p25"/>
            <p:cNvSpPr/>
            <p:nvPr/>
          </p:nvSpPr>
          <p:spPr>
            <a:xfrm rot="10800000" flipH="1">
              <a:off x="1843108" y="2607166"/>
              <a:ext cx="219610" cy="18920"/>
            </a:xfrm>
            <a:custGeom>
              <a:avLst/>
              <a:gdLst/>
              <a:ahLst/>
              <a:cxnLst/>
              <a:rect l="l" t="t" r="r" b="b"/>
              <a:pathLst>
                <a:path w="689" h="149" extrusionOk="0">
                  <a:moveTo>
                    <a:pt x="342" y="0"/>
                  </a:moveTo>
                  <a:lnTo>
                    <a:pt x="209" y="12"/>
                  </a:lnTo>
                  <a:lnTo>
                    <a:pt x="102" y="23"/>
                  </a:lnTo>
                  <a:lnTo>
                    <a:pt x="27" y="46"/>
                  </a:lnTo>
                  <a:lnTo>
                    <a:pt x="9" y="57"/>
                  </a:lnTo>
                  <a:lnTo>
                    <a:pt x="0" y="69"/>
                  </a:lnTo>
                  <a:lnTo>
                    <a:pt x="9" y="92"/>
                  </a:lnTo>
                  <a:lnTo>
                    <a:pt x="27" y="103"/>
                  </a:lnTo>
                  <a:lnTo>
                    <a:pt x="102" y="126"/>
                  </a:lnTo>
                  <a:lnTo>
                    <a:pt x="209" y="137"/>
                  </a:lnTo>
                  <a:lnTo>
                    <a:pt x="342" y="149"/>
                  </a:lnTo>
                  <a:lnTo>
                    <a:pt x="475" y="137"/>
                  </a:lnTo>
                  <a:lnTo>
                    <a:pt x="586" y="126"/>
                  </a:lnTo>
                  <a:lnTo>
                    <a:pt x="657" y="103"/>
                  </a:lnTo>
                  <a:lnTo>
                    <a:pt x="679" y="92"/>
                  </a:lnTo>
                  <a:lnTo>
                    <a:pt x="688" y="69"/>
                  </a:lnTo>
                  <a:lnTo>
                    <a:pt x="679" y="57"/>
                  </a:lnTo>
                  <a:lnTo>
                    <a:pt x="657" y="46"/>
                  </a:lnTo>
                  <a:lnTo>
                    <a:pt x="586" y="23"/>
                  </a:lnTo>
                  <a:lnTo>
                    <a:pt x="475" y="12"/>
                  </a:lnTo>
                  <a:lnTo>
                    <a:pt x="342" y="0"/>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rot="10800000" flipH="1">
              <a:off x="1840239" y="2408057"/>
              <a:ext cx="225029" cy="206474"/>
            </a:xfrm>
            <a:custGeom>
              <a:avLst/>
              <a:gdLst/>
              <a:ahLst/>
              <a:cxnLst/>
              <a:rect l="l" t="t" r="r" b="b"/>
              <a:pathLst>
                <a:path w="706" h="1626" extrusionOk="0">
                  <a:moveTo>
                    <a:pt x="9" y="1"/>
                  </a:moveTo>
                  <a:lnTo>
                    <a:pt x="5" y="12"/>
                  </a:lnTo>
                  <a:lnTo>
                    <a:pt x="0" y="35"/>
                  </a:lnTo>
                  <a:lnTo>
                    <a:pt x="0" y="46"/>
                  </a:lnTo>
                  <a:lnTo>
                    <a:pt x="5" y="127"/>
                  </a:lnTo>
                  <a:lnTo>
                    <a:pt x="18" y="207"/>
                  </a:lnTo>
                  <a:lnTo>
                    <a:pt x="36" y="275"/>
                  </a:lnTo>
                  <a:lnTo>
                    <a:pt x="58" y="333"/>
                  </a:lnTo>
                  <a:lnTo>
                    <a:pt x="80" y="378"/>
                  </a:lnTo>
                  <a:lnTo>
                    <a:pt x="107" y="413"/>
                  </a:lnTo>
                  <a:lnTo>
                    <a:pt x="138" y="436"/>
                  </a:lnTo>
                  <a:lnTo>
                    <a:pt x="174" y="447"/>
                  </a:lnTo>
                  <a:lnTo>
                    <a:pt x="245" y="447"/>
                  </a:lnTo>
                  <a:lnTo>
                    <a:pt x="284" y="458"/>
                  </a:lnTo>
                  <a:lnTo>
                    <a:pt x="320" y="481"/>
                  </a:lnTo>
                  <a:lnTo>
                    <a:pt x="355" y="527"/>
                  </a:lnTo>
                  <a:lnTo>
                    <a:pt x="382" y="596"/>
                  </a:lnTo>
                  <a:lnTo>
                    <a:pt x="409" y="664"/>
                  </a:lnTo>
                  <a:lnTo>
                    <a:pt x="426" y="756"/>
                  </a:lnTo>
                  <a:lnTo>
                    <a:pt x="440" y="847"/>
                  </a:lnTo>
                  <a:lnTo>
                    <a:pt x="440" y="962"/>
                  </a:lnTo>
                  <a:lnTo>
                    <a:pt x="440" y="1626"/>
                  </a:lnTo>
                  <a:lnTo>
                    <a:pt x="484" y="1626"/>
                  </a:lnTo>
                  <a:lnTo>
                    <a:pt x="484" y="1500"/>
                  </a:lnTo>
                  <a:lnTo>
                    <a:pt x="489" y="1454"/>
                  </a:lnTo>
                  <a:lnTo>
                    <a:pt x="497" y="1408"/>
                  </a:lnTo>
                  <a:lnTo>
                    <a:pt x="511" y="1385"/>
                  </a:lnTo>
                  <a:lnTo>
                    <a:pt x="533" y="1374"/>
                  </a:lnTo>
                  <a:lnTo>
                    <a:pt x="564" y="1374"/>
                  </a:lnTo>
                  <a:lnTo>
                    <a:pt x="582" y="1385"/>
                  </a:lnTo>
                  <a:lnTo>
                    <a:pt x="600" y="1408"/>
                  </a:lnTo>
                  <a:lnTo>
                    <a:pt x="608" y="1454"/>
                  </a:lnTo>
                  <a:lnTo>
                    <a:pt x="613" y="1500"/>
                  </a:lnTo>
                  <a:lnTo>
                    <a:pt x="613" y="1626"/>
                  </a:lnTo>
                  <a:lnTo>
                    <a:pt x="653" y="1626"/>
                  </a:lnTo>
                  <a:lnTo>
                    <a:pt x="653" y="1511"/>
                  </a:lnTo>
                  <a:lnTo>
                    <a:pt x="657" y="1431"/>
                  </a:lnTo>
                  <a:lnTo>
                    <a:pt x="662" y="1362"/>
                  </a:lnTo>
                  <a:lnTo>
                    <a:pt x="675" y="1294"/>
                  </a:lnTo>
                  <a:lnTo>
                    <a:pt x="688" y="1225"/>
                  </a:lnTo>
                  <a:lnTo>
                    <a:pt x="702" y="1179"/>
                  </a:lnTo>
                  <a:lnTo>
                    <a:pt x="706" y="1122"/>
                  </a:lnTo>
                  <a:lnTo>
                    <a:pt x="702" y="1065"/>
                  </a:lnTo>
                  <a:lnTo>
                    <a:pt x="693" y="1031"/>
                  </a:lnTo>
                  <a:lnTo>
                    <a:pt x="679" y="996"/>
                  </a:lnTo>
                  <a:lnTo>
                    <a:pt x="666" y="962"/>
                  </a:lnTo>
                  <a:lnTo>
                    <a:pt x="657" y="950"/>
                  </a:lnTo>
                  <a:lnTo>
                    <a:pt x="653" y="928"/>
                  </a:lnTo>
                  <a:lnTo>
                    <a:pt x="653" y="722"/>
                  </a:lnTo>
                  <a:lnTo>
                    <a:pt x="653" y="642"/>
                  </a:lnTo>
                  <a:lnTo>
                    <a:pt x="648" y="573"/>
                  </a:lnTo>
                  <a:lnTo>
                    <a:pt x="644" y="504"/>
                  </a:lnTo>
                  <a:lnTo>
                    <a:pt x="635" y="436"/>
                  </a:lnTo>
                  <a:lnTo>
                    <a:pt x="608" y="321"/>
                  </a:lnTo>
                  <a:lnTo>
                    <a:pt x="573" y="207"/>
                  </a:lnTo>
                  <a:lnTo>
                    <a:pt x="533" y="127"/>
                  </a:lnTo>
                  <a:lnTo>
                    <a:pt x="484" y="58"/>
                  </a:lnTo>
                  <a:lnTo>
                    <a:pt x="458" y="35"/>
                  </a:lnTo>
                  <a:lnTo>
                    <a:pt x="431" y="12"/>
                  </a:lnTo>
                  <a:lnTo>
                    <a:pt x="404" y="1"/>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rot="10800000" flipH="1">
              <a:off x="1840239" y="2506850"/>
              <a:ext cx="140244" cy="107681"/>
            </a:xfrm>
            <a:custGeom>
              <a:avLst/>
              <a:gdLst/>
              <a:ahLst/>
              <a:cxnLst/>
              <a:rect l="l" t="t" r="r" b="b"/>
              <a:pathLst>
                <a:path w="440" h="848" extrusionOk="0">
                  <a:moveTo>
                    <a:pt x="9" y="1"/>
                  </a:moveTo>
                  <a:lnTo>
                    <a:pt x="5" y="24"/>
                  </a:lnTo>
                  <a:lnTo>
                    <a:pt x="0" y="46"/>
                  </a:lnTo>
                  <a:lnTo>
                    <a:pt x="5" y="127"/>
                  </a:lnTo>
                  <a:lnTo>
                    <a:pt x="18" y="207"/>
                  </a:lnTo>
                  <a:lnTo>
                    <a:pt x="36" y="275"/>
                  </a:lnTo>
                  <a:lnTo>
                    <a:pt x="58" y="333"/>
                  </a:lnTo>
                  <a:lnTo>
                    <a:pt x="80" y="378"/>
                  </a:lnTo>
                  <a:lnTo>
                    <a:pt x="107" y="413"/>
                  </a:lnTo>
                  <a:lnTo>
                    <a:pt x="138" y="436"/>
                  </a:lnTo>
                  <a:lnTo>
                    <a:pt x="174" y="447"/>
                  </a:lnTo>
                  <a:lnTo>
                    <a:pt x="245" y="447"/>
                  </a:lnTo>
                  <a:lnTo>
                    <a:pt x="284" y="458"/>
                  </a:lnTo>
                  <a:lnTo>
                    <a:pt x="320" y="481"/>
                  </a:lnTo>
                  <a:lnTo>
                    <a:pt x="355" y="527"/>
                  </a:lnTo>
                  <a:lnTo>
                    <a:pt x="382" y="596"/>
                  </a:lnTo>
                  <a:lnTo>
                    <a:pt x="409" y="664"/>
                  </a:lnTo>
                  <a:lnTo>
                    <a:pt x="426" y="756"/>
                  </a:lnTo>
                  <a:lnTo>
                    <a:pt x="440" y="847"/>
                  </a:lnTo>
                  <a:lnTo>
                    <a:pt x="440" y="802"/>
                  </a:lnTo>
                  <a:lnTo>
                    <a:pt x="440" y="699"/>
                  </a:lnTo>
                  <a:lnTo>
                    <a:pt x="426" y="596"/>
                  </a:lnTo>
                  <a:lnTo>
                    <a:pt x="409" y="516"/>
                  </a:lnTo>
                  <a:lnTo>
                    <a:pt x="382" y="436"/>
                  </a:lnTo>
                  <a:lnTo>
                    <a:pt x="355" y="378"/>
                  </a:lnTo>
                  <a:lnTo>
                    <a:pt x="320" y="321"/>
                  </a:lnTo>
                  <a:lnTo>
                    <a:pt x="284" y="298"/>
                  </a:lnTo>
                  <a:lnTo>
                    <a:pt x="245" y="287"/>
                  </a:lnTo>
                  <a:lnTo>
                    <a:pt x="174" y="287"/>
                  </a:lnTo>
                  <a:lnTo>
                    <a:pt x="147" y="275"/>
                  </a:lnTo>
                  <a:lnTo>
                    <a:pt x="120" y="264"/>
                  </a:lnTo>
                  <a:lnTo>
                    <a:pt x="94" y="241"/>
                  </a:lnTo>
                  <a:lnTo>
                    <a:pt x="71" y="207"/>
                  </a:lnTo>
                  <a:lnTo>
                    <a:pt x="54" y="161"/>
                  </a:lnTo>
                  <a:lnTo>
                    <a:pt x="36" y="115"/>
                  </a:lnTo>
                  <a:lnTo>
                    <a:pt x="23" y="58"/>
                  </a:lnTo>
                  <a:lnTo>
                    <a:pt x="9"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rot="10800000" flipH="1">
              <a:off x="1980165" y="2408058"/>
              <a:ext cx="85103" cy="74158"/>
            </a:xfrm>
            <a:custGeom>
              <a:avLst/>
              <a:gdLst/>
              <a:ahLst/>
              <a:cxnLst/>
              <a:rect l="l" t="t" r="r" b="b"/>
              <a:pathLst>
                <a:path w="267" h="584" extrusionOk="0">
                  <a:moveTo>
                    <a:pt x="258" y="0"/>
                  </a:moveTo>
                  <a:lnTo>
                    <a:pt x="249" y="23"/>
                  </a:lnTo>
                  <a:lnTo>
                    <a:pt x="236" y="80"/>
                  </a:lnTo>
                  <a:lnTo>
                    <a:pt x="227" y="126"/>
                  </a:lnTo>
                  <a:lnTo>
                    <a:pt x="223" y="195"/>
                  </a:lnTo>
                  <a:lnTo>
                    <a:pt x="218" y="252"/>
                  </a:lnTo>
                  <a:lnTo>
                    <a:pt x="214" y="275"/>
                  </a:lnTo>
                  <a:lnTo>
                    <a:pt x="209" y="286"/>
                  </a:lnTo>
                  <a:lnTo>
                    <a:pt x="200" y="298"/>
                  </a:lnTo>
                  <a:lnTo>
                    <a:pt x="192" y="309"/>
                  </a:lnTo>
                  <a:lnTo>
                    <a:pt x="178" y="286"/>
                  </a:lnTo>
                  <a:lnTo>
                    <a:pt x="174" y="263"/>
                  </a:lnTo>
                  <a:lnTo>
                    <a:pt x="165" y="229"/>
                  </a:lnTo>
                  <a:lnTo>
                    <a:pt x="156" y="195"/>
                  </a:lnTo>
                  <a:lnTo>
                    <a:pt x="143" y="183"/>
                  </a:lnTo>
                  <a:lnTo>
                    <a:pt x="125" y="172"/>
                  </a:lnTo>
                  <a:lnTo>
                    <a:pt x="94" y="172"/>
                  </a:lnTo>
                  <a:lnTo>
                    <a:pt x="81" y="183"/>
                  </a:lnTo>
                  <a:lnTo>
                    <a:pt x="67" y="195"/>
                  </a:lnTo>
                  <a:lnTo>
                    <a:pt x="58" y="206"/>
                  </a:lnTo>
                  <a:lnTo>
                    <a:pt x="50" y="240"/>
                  </a:lnTo>
                  <a:lnTo>
                    <a:pt x="32" y="286"/>
                  </a:lnTo>
                  <a:lnTo>
                    <a:pt x="23" y="309"/>
                  </a:lnTo>
                  <a:lnTo>
                    <a:pt x="10" y="320"/>
                  </a:lnTo>
                  <a:lnTo>
                    <a:pt x="1" y="332"/>
                  </a:lnTo>
                  <a:lnTo>
                    <a:pt x="1" y="584"/>
                  </a:lnTo>
                  <a:lnTo>
                    <a:pt x="45" y="584"/>
                  </a:lnTo>
                  <a:lnTo>
                    <a:pt x="45" y="458"/>
                  </a:lnTo>
                  <a:lnTo>
                    <a:pt x="50" y="412"/>
                  </a:lnTo>
                  <a:lnTo>
                    <a:pt x="58" y="366"/>
                  </a:lnTo>
                  <a:lnTo>
                    <a:pt x="72" y="343"/>
                  </a:lnTo>
                  <a:lnTo>
                    <a:pt x="94" y="332"/>
                  </a:lnTo>
                  <a:lnTo>
                    <a:pt x="125" y="332"/>
                  </a:lnTo>
                  <a:lnTo>
                    <a:pt x="143" y="343"/>
                  </a:lnTo>
                  <a:lnTo>
                    <a:pt x="161" y="366"/>
                  </a:lnTo>
                  <a:lnTo>
                    <a:pt x="169" y="412"/>
                  </a:lnTo>
                  <a:lnTo>
                    <a:pt x="174" y="458"/>
                  </a:lnTo>
                  <a:lnTo>
                    <a:pt x="174" y="584"/>
                  </a:lnTo>
                  <a:lnTo>
                    <a:pt x="214" y="584"/>
                  </a:lnTo>
                  <a:lnTo>
                    <a:pt x="214" y="469"/>
                  </a:lnTo>
                  <a:lnTo>
                    <a:pt x="218" y="389"/>
                  </a:lnTo>
                  <a:lnTo>
                    <a:pt x="223" y="320"/>
                  </a:lnTo>
                  <a:lnTo>
                    <a:pt x="236" y="252"/>
                  </a:lnTo>
                  <a:lnTo>
                    <a:pt x="249" y="183"/>
                  </a:lnTo>
                  <a:lnTo>
                    <a:pt x="263" y="137"/>
                  </a:lnTo>
                  <a:lnTo>
                    <a:pt x="267" y="80"/>
                  </a:lnTo>
                  <a:lnTo>
                    <a:pt x="263" y="34"/>
                  </a:lnTo>
                  <a:lnTo>
                    <a:pt x="258"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rot="10800000" flipH="1">
              <a:off x="1837371" y="2405137"/>
              <a:ext cx="230766" cy="212315"/>
            </a:xfrm>
            <a:custGeom>
              <a:avLst/>
              <a:gdLst/>
              <a:ahLst/>
              <a:cxnLst/>
              <a:rect l="l" t="t" r="r" b="b"/>
              <a:pathLst>
                <a:path w="724" h="1672" extrusionOk="0">
                  <a:moveTo>
                    <a:pt x="413" y="47"/>
                  </a:moveTo>
                  <a:lnTo>
                    <a:pt x="440" y="58"/>
                  </a:lnTo>
                  <a:lnTo>
                    <a:pt x="489" y="104"/>
                  </a:lnTo>
                  <a:lnTo>
                    <a:pt x="538" y="161"/>
                  </a:lnTo>
                  <a:lnTo>
                    <a:pt x="577" y="253"/>
                  </a:lnTo>
                  <a:lnTo>
                    <a:pt x="609" y="356"/>
                  </a:lnTo>
                  <a:lnTo>
                    <a:pt x="635" y="470"/>
                  </a:lnTo>
                  <a:lnTo>
                    <a:pt x="644" y="539"/>
                  </a:lnTo>
                  <a:lnTo>
                    <a:pt x="648" y="607"/>
                  </a:lnTo>
                  <a:lnTo>
                    <a:pt x="653" y="676"/>
                  </a:lnTo>
                  <a:lnTo>
                    <a:pt x="653" y="745"/>
                  </a:lnTo>
                  <a:lnTo>
                    <a:pt x="653" y="951"/>
                  </a:lnTo>
                  <a:lnTo>
                    <a:pt x="657" y="985"/>
                  </a:lnTo>
                  <a:lnTo>
                    <a:pt x="671" y="1008"/>
                  </a:lnTo>
                  <a:lnTo>
                    <a:pt x="684" y="1031"/>
                  </a:lnTo>
                  <a:lnTo>
                    <a:pt x="693" y="1065"/>
                  </a:lnTo>
                  <a:lnTo>
                    <a:pt x="702" y="1099"/>
                  </a:lnTo>
                  <a:lnTo>
                    <a:pt x="706" y="1145"/>
                  </a:lnTo>
                  <a:lnTo>
                    <a:pt x="702" y="1191"/>
                  </a:lnTo>
                  <a:lnTo>
                    <a:pt x="693" y="1237"/>
                  </a:lnTo>
                  <a:lnTo>
                    <a:pt x="675" y="1305"/>
                  </a:lnTo>
                  <a:lnTo>
                    <a:pt x="662" y="1374"/>
                  </a:lnTo>
                  <a:lnTo>
                    <a:pt x="657" y="1454"/>
                  </a:lnTo>
                  <a:lnTo>
                    <a:pt x="653" y="1534"/>
                  </a:lnTo>
                  <a:lnTo>
                    <a:pt x="653" y="1626"/>
                  </a:lnTo>
                  <a:lnTo>
                    <a:pt x="631" y="1626"/>
                  </a:lnTo>
                  <a:lnTo>
                    <a:pt x="631" y="1523"/>
                  </a:lnTo>
                  <a:lnTo>
                    <a:pt x="626" y="1466"/>
                  </a:lnTo>
                  <a:lnTo>
                    <a:pt x="613" y="1420"/>
                  </a:lnTo>
                  <a:lnTo>
                    <a:pt x="595" y="1385"/>
                  </a:lnTo>
                  <a:lnTo>
                    <a:pt x="573" y="1374"/>
                  </a:lnTo>
                  <a:lnTo>
                    <a:pt x="542" y="1374"/>
                  </a:lnTo>
                  <a:lnTo>
                    <a:pt x="520" y="1385"/>
                  </a:lnTo>
                  <a:lnTo>
                    <a:pt x="502" y="1420"/>
                  </a:lnTo>
                  <a:lnTo>
                    <a:pt x="489" y="1466"/>
                  </a:lnTo>
                  <a:lnTo>
                    <a:pt x="484" y="1523"/>
                  </a:lnTo>
                  <a:lnTo>
                    <a:pt x="484" y="1626"/>
                  </a:lnTo>
                  <a:lnTo>
                    <a:pt x="458" y="1626"/>
                  </a:lnTo>
                  <a:lnTo>
                    <a:pt x="458" y="985"/>
                  </a:lnTo>
                  <a:lnTo>
                    <a:pt x="458" y="870"/>
                  </a:lnTo>
                  <a:lnTo>
                    <a:pt x="444" y="768"/>
                  </a:lnTo>
                  <a:lnTo>
                    <a:pt x="422" y="676"/>
                  </a:lnTo>
                  <a:lnTo>
                    <a:pt x="400" y="596"/>
                  </a:lnTo>
                  <a:lnTo>
                    <a:pt x="369" y="539"/>
                  </a:lnTo>
                  <a:lnTo>
                    <a:pt x="333" y="481"/>
                  </a:lnTo>
                  <a:lnTo>
                    <a:pt x="293" y="459"/>
                  </a:lnTo>
                  <a:lnTo>
                    <a:pt x="254" y="447"/>
                  </a:lnTo>
                  <a:lnTo>
                    <a:pt x="183" y="447"/>
                  </a:lnTo>
                  <a:lnTo>
                    <a:pt x="151" y="436"/>
                  </a:lnTo>
                  <a:lnTo>
                    <a:pt x="120" y="413"/>
                  </a:lnTo>
                  <a:lnTo>
                    <a:pt x="94" y="378"/>
                  </a:lnTo>
                  <a:lnTo>
                    <a:pt x="72" y="333"/>
                  </a:lnTo>
                  <a:lnTo>
                    <a:pt x="49" y="275"/>
                  </a:lnTo>
                  <a:lnTo>
                    <a:pt x="36" y="218"/>
                  </a:lnTo>
                  <a:lnTo>
                    <a:pt x="23" y="150"/>
                  </a:lnTo>
                  <a:lnTo>
                    <a:pt x="18" y="69"/>
                  </a:lnTo>
                  <a:lnTo>
                    <a:pt x="18" y="58"/>
                  </a:lnTo>
                  <a:lnTo>
                    <a:pt x="27" y="47"/>
                  </a:lnTo>
                  <a:close/>
                  <a:moveTo>
                    <a:pt x="14" y="1"/>
                  </a:moveTo>
                  <a:lnTo>
                    <a:pt x="9" y="24"/>
                  </a:lnTo>
                  <a:lnTo>
                    <a:pt x="1" y="47"/>
                  </a:lnTo>
                  <a:lnTo>
                    <a:pt x="1" y="69"/>
                  </a:lnTo>
                  <a:lnTo>
                    <a:pt x="9" y="161"/>
                  </a:lnTo>
                  <a:lnTo>
                    <a:pt x="18" y="241"/>
                  </a:lnTo>
                  <a:lnTo>
                    <a:pt x="36" y="310"/>
                  </a:lnTo>
                  <a:lnTo>
                    <a:pt x="58" y="367"/>
                  </a:lnTo>
                  <a:lnTo>
                    <a:pt x="85" y="424"/>
                  </a:lnTo>
                  <a:lnTo>
                    <a:pt x="116" y="459"/>
                  </a:lnTo>
                  <a:lnTo>
                    <a:pt x="147" y="481"/>
                  </a:lnTo>
                  <a:lnTo>
                    <a:pt x="183" y="493"/>
                  </a:lnTo>
                  <a:lnTo>
                    <a:pt x="254" y="493"/>
                  </a:lnTo>
                  <a:lnTo>
                    <a:pt x="289" y="504"/>
                  </a:lnTo>
                  <a:lnTo>
                    <a:pt x="325" y="527"/>
                  </a:lnTo>
                  <a:lnTo>
                    <a:pt x="360" y="573"/>
                  </a:lnTo>
                  <a:lnTo>
                    <a:pt x="387" y="630"/>
                  </a:lnTo>
                  <a:lnTo>
                    <a:pt x="409" y="710"/>
                  </a:lnTo>
                  <a:lnTo>
                    <a:pt x="427" y="790"/>
                  </a:lnTo>
                  <a:lnTo>
                    <a:pt x="440" y="882"/>
                  </a:lnTo>
                  <a:lnTo>
                    <a:pt x="440" y="985"/>
                  </a:lnTo>
                  <a:lnTo>
                    <a:pt x="440" y="1649"/>
                  </a:lnTo>
                  <a:lnTo>
                    <a:pt x="444" y="1672"/>
                  </a:lnTo>
                  <a:lnTo>
                    <a:pt x="498" y="1672"/>
                  </a:lnTo>
                  <a:lnTo>
                    <a:pt x="502" y="1649"/>
                  </a:lnTo>
                  <a:lnTo>
                    <a:pt x="502" y="1523"/>
                  </a:lnTo>
                  <a:lnTo>
                    <a:pt x="502" y="1488"/>
                  </a:lnTo>
                  <a:lnTo>
                    <a:pt x="511" y="1454"/>
                  </a:lnTo>
                  <a:lnTo>
                    <a:pt x="524" y="1431"/>
                  </a:lnTo>
                  <a:lnTo>
                    <a:pt x="542" y="1420"/>
                  </a:lnTo>
                  <a:lnTo>
                    <a:pt x="573" y="1420"/>
                  </a:lnTo>
                  <a:lnTo>
                    <a:pt x="591" y="1431"/>
                  </a:lnTo>
                  <a:lnTo>
                    <a:pt x="604" y="1454"/>
                  </a:lnTo>
                  <a:lnTo>
                    <a:pt x="613" y="1488"/>
                  </a:lnTo>
                  <a:lnTo>
                    <a:pt x="613" y="1523"/>
                  </a:lnTo>
                  <a:lnTo>
                    <a:pt x="613" y="1649"/>
                  </a:lnTo>
                  <a:lnTo>
                    <a:pt x="617" y="1672"/>
                  </a:lnTo>
                  <a:lnTo>
                    <a:pt x="671" y="1672"/>
                  </a:lnTo>
                  <a:lnTo>
                    <a:pt x="671" y="1649"/>
                  </a:lnTo>
                  <a:lnTo>
                    <a:pt x="671" y="1534"/>
                  </a:lnTo>
                  <a:lnTo>
                    <a:pt x="675" y="1454"/>
                  </a:lnTo>
                  <a:lnTo>
                    <a:pt x="680" y="1385"/>
                  </a:lnTo>
                  <a:lnTo>
                    <a:pt x="693" y="1317"/>
                  </a:lnTo>
                  <a:lnTo>
                    <a:pt x="706" y="1260"/>
                  </a:lnTo>
                  <a:lnTo>
                    <a:pt x="719" y="1202"/>
                  </a:lnTo>
                  <a:lnTo>
                    <a:pt x="724" y="1145"/>
                  </a:lnTo>
                  <a:lnTo>
                    <a:pt x="719" y="1088"/>
                  </a:lnTo>
                  <a:lnTo>
                    <a:pt x="711" y="1042"/>
                  </a:lnTo>
                  <a:lnTo>
                    <a:pt x="697" y="996"/>
                  </a:lnTo>
                  <a:lnTo>
                    <a:pt x="675" y="973"/>
                  </a:lnTo>
                  <a:lnTo>
                    <a:pt x="671" y="951"/>
                  </a:lnTo>
                  <a:lnTo>
                    <a:pt x="671" y="745"/>
                  </a:lnTo>
                  <a:lnTo>
                    <a:pt x="671" y="665"/>
                  </a:lnTo>
                  <a:lnTo>
                    <a:pt x="666" y="596"/>
                  </a:lnTo>
                  <a:lnTo>
                    <a:pt x="662" y="516"/>
                  </a:lnTo>
                  <a:lnTo>
                    <a:pt x="648" y="459"/>
                  </a:lnTo>
                  <a:lnTo>
                    <a:pt x="640" y="390"/>
                  </a:lnTo>
                  <a:lnTo>
                    <a:pt x="622" y="333"/>
                  </a:lnTo>
                  <a:lnTo>
                    <a:pt x="591" y="218"/>
                  </a:lnTo>
                  <a:lnTo>
                    <a:pt x="546" y="127"/>
                  </a:lnTo>
                  <a:lnTo>
                    <a:pt x="524" y="92"/>
                  </a:lnTo>
                  <a:lnTo>
                    <a:pt x="498" y="58"/>
                  </a:lnTo>
                  <a:lnTo>
                    <a:pt x="471" y="35"/>
                  </a:lnTo>
                  <a:lnTo>
                    <a:pt x="444" y="12"/>
                  </a:lnTo>
                  <a:lnTo>
                    <a:pt x="41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rot="10800000" flipH="1">
              <a:off x="1966140" y="2370217"/>
              <a:ext cx="42711" cy="43809"/>
            </a:xfrm>
            <a:custGeom>
              <a:avLst/>
              <a:gdLst/>
              <a:ahLst/>
              <a:cxnLst/>
              <a:rect l="l" t="t" r="r" b="b"/>
              <a:pathLst>
                <a:path w="134" h="345" extrusionOk="0">
                  <a:moveTo>
                    <a:pt x="54" y="1"/>
                  </a:moveTo>
                  <a:lnTo>
                    <a:pt x="40" y="12"/>
                  </a:lnTo>
                  <a:lnTo>
                    <a:pt x="18" y="47"/>
                  </a:lnTo>
                  <a:lnTo>
                    <a:pt x="5" y="104"/>
                  </a:lnTo>
                  <a:lnTo>
                    <a:pt x="0" y="138"/>
                  </a:lnTo>
                  <a:lnTo>
                    <a:pt x="0" y="173"/>
                  </a:lnTo>
                  <a:lnTo>
                    <a:pt x="0" y="207"/>
                  </a:lnTo>
                  <a:lnTo>
                    <a:pt x="5" y="241"/>
                  </a:lnTo>
                  <a:lnTo>
                    <a:pt x="18" y="298"/>
                  </a:lnTo>
                  <a:lnTo>
                    <a:pt x="40" y="333"/>
                  </a:lnTo>
                  <a:lnTo>
                    <a:pt x="54" y="344"/>
                  </a:lnTo>
                  <a:lnTo>
                    <a:pt x="80" y="344"/>
                  </a:lnTo>
                  <a:lnTo>
                    <a:pt x="94" y="333"/>
                  </a:lnTo>
                  <a:lnTo>
                    <a:pt x="116" y="298"/>
                  </a:lnTo>
                  <a:lnTo>
                    <a:pt x="129" y="241"/>
                  </a:lnTo>
                  <a:lnTo>
                    <a:pt x="134" y="207"/>
                  </a:lnTo>
                  <a:lnTo>
                    <a:pt x="134" y="173"/>
                  </a:lnTo>
                  <a:lnTo>
                    <a:pt x="134" y="138"/>
                  </a:lnTo>
                  <a:lnTo>
                    <a:pt x="129" y="104"/>
                  </a:lnTo>
                  <a:lnTo>
                    <a:pt x="116" y="47"/>
                  </a:lnTo>
                  <a:lnTo>
                    <a:pt x="94" y="12"/>
                  </a:lnTo>
                  <a:lnTo>
                    <a:pt x="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rot="10800000" flipH="1">
              <a:off x="1963272" y="2367297"/>
              <a:ext cx="48448" cy="49650"/>
            </a:xfrm>
            <a:custGeom>
              <a:avLst/>
              <a:gdLst/>
              <a:ahLst/>
              <a:cxnLst/>
              <a:rect l="l" t="t" r="r" b="b"/>
              <a:pathLst>
                <a:path w="152" h="391" extrusionOk="0">
                  <a:moveTo>
                    <a:pt x="76" y="47"/>
                  </a:moveTo>
                  <a:lnTo>
                    <a:pt x="98" y="58"/>
                  </a:lnTo>
                  <a:lnTo>
                    <a:pt x="116" y="93"/>
                  </a:lnTo>
                  <a:lnTo>
                    <a:pt x="129" y="138"/>
                  </a:lnTo>
                  <a:lnTo>
                    <a:pt x="134" y="196"/>
                  </a:lnTo>
                  <a:lnTo>
                    <a:pt x="129" y="253"/>
                  </a:lnTo>
                  <a:lnTo>
                    <a:pt x="116" y="299"/>
                  </a:lnTo>
                  <a:lnTo>
                    <a:pt x="98" y="333"/>
                  </a:lnTo>
                  <a:lnTo>
                    <a:pt x="76" y="344"/>
                  </a:lnTo>
                  <a:lnTo>
                    <a:pt x="54" y="333"/>
                  </a:lnTo>
                  <a:lnTo>
                    <a:pt x="36" y="299"/>
                  </a:lnTo>
                  <a:lnTo>
                    <a:pt x="23" y="253"/>
                  </a:lnTo>
                  <a:lnTo>
                    <a:pt x="18" y="196"/>
                  </a:lnTo>
                  <a:lnTo>
                    <a:pt x="23" y="138"/>
                  </a:lnTo>
                  <a:lnTo>
                    <a:pt x="36" y="93"/>
                  </a:lnTo>
                  <a:lnTo>
                    <a:pt x="54" y="58"/>
                  </a:lnTo>
                  <a:lnTo>
                    <a:pt x="76" y="47"/>
                  </a:lnTo>
                  <a:close/>
                  <a:moveTo>
                    <a:pt x="63" y="1"/>
                  </a:moveTo>
                  <a:lnTo>
                    <a:pt x="45" y="12"/>
                  </a:lnTo>
                  <a:lnTo>
                    <a:pt x="32" y="35"/>
                  </a:lnTo>
                  <a:lnTo>
                    <a:pt x="23" y="58"/>
                  </a:lnTo>
                  <a:lnTo>
                    <a:pt x="14" y="81"/>
                  </a:lnTo>
                  <a:lnTo>
                    <a:pt x="5" y="115"/>
                  </a:lnTo>
                  <a:lnTo>
                    <a:pt x="1" y="150"/>
                  </a:lnTo>
                  <a:lnTo>
                    <a:pt x="1" y="196"/>
                  </a:lnTo>
                  <a:lnTo>
                    <a:pt x="1" y="230"/>
                  </a:lnTo>
                  <a:lnTo>
                    <a:pt x="5" y="276"/>
                  </a:lnTo>
                  <a:lnTo>
                    <a:pt x="14" y="310"/>
                  </a:lnTo>
                  <a:lnTo>
                    <a:pt x="23" y="333"/>
                  </a:lnTo>
                  <a:lnTo>
                    <a:pt x="32" y="356"/>
                  </a:lnTo>
                  <a:lnTo>
                    <a:pt x="45" y="379"/>
                  </a:lnTo>
                  <a:lnTo>
                    <a:pt x="63" y="390"/>
                  </a:lnTo>
                  <a:lnTo>
                    <a:pt x="94" y="390"/>
                  </a:lnTo>
                  <a:lnTo>
                    <a:pt x="107" y="379"/>
                  </a:lnTo>
                  <a:lnTo>
                    <a:pt x="120" y="356"/>
                  </a:lnTo>
                  <a:lnTo>
                    <a:pt x="129" y="333"/>
                  </a:lnTo>
                  <a:lnTo>
                    <a:pt x="138" y="310"/>
                  </a:lnTo>
                  <a:lnTo>
                    <a:pt x="147" y="276"/>
                  </a:lnTo>
                  <a:lnTo>
                    <a:pt x="151" y="230"/>
                  </a:lnTo>
                  <a:lnTo>
                    <a:pt x="151" y="196"/>
                  </a:lnTo>
                  <a:lnTo>
                    <a:pt x="151" y="150"/>
                  </a:lnTo>
                  <a:lnTo>
                    <a:pt x="147" y="115"/>
                  </a:lnTo>
                  <a:lnTo>
                    <a:pt x="138" y="81"/>
                  </a:lnTo>
                  <a:lnTo>
                    <a:pt x="129" y="58"/>
                  </a:lnTo>
                  <a:lnTo>
                    <a:pt x="120" y="35"/>
                  </a:lnTo>
                  <a:lnTo>
                    <a:pt x="107" y="12"/>
                  </a:lnTo>
                  <a:lnTo>
                    <a:pt x="9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10800000" flipH="1">
              <a:off x="1980165" y="2384820"/>
              <a:ext cx="14662" cy="14603"/>
            </a:xfrm>
            <a:custGeom>
              <a:avLst/>
              <a:gdLst/>
              <a:ahLst/>
              <a:cxnLst/>
              <a:rect l="l" t="t" r="r" b="b"/>
              <a:pathLst>
                <a:path w="46" h="115" extrusionOk="0">
                  <a:moveTo>
                    <a:pt x="23" y="0"/>
                  </a:moveTo>
                  <a:lnTo>
                    <a:pt x="14" y="12"/>
                  </a:lnTo>
                  <a:lnTo>
                    <a:pt x="10" y="23"/>
                  </a:lnTo>
                  <a:lnTo>
                    <a:pt x="5" y="35"/>
                  </a:lnTo>
                  <a:lnTo>
                    <a:pt x="1" y="58"/>
                  </a:lnTo>
                  <a:lnTo>
                    <a:pt x="5" y="80"/>
                  </a:lnTo>
                  <a:lnTo>
                    <a:pt x="10" y="92"/>
                  </a:lnTo>
                  <a:lnTo>
                    <a:pt x="14" y="103"/>
                  </a:lnTo>
                  <a:lnTo>
                    <a:pt x="23" y="115"/>
                  </a:lnTo>
                  <a:lnTo>
                    <a:pt x="32" y="103"/>
                  </a:lnTo>
                  <a:lnTo>
                    <a:pt x="36" y="92"/>
                  </a:lnTo>
                  <a:lnTo>
                    <a:pt x="41" y="80"/>
                  </a:lnTo>
                  <a:lnTo>
                    <a:pt x="45" y="58"/>
                  </a:lnTo>
                  <a:lnTo>
                    <a:pt x="41" y="35"/>
                  </a:lnTo>
                  <a:lnTo>
                    <a:pt x="36" y="23"/>
                  </a:lnTo>
                  <a:lnTo>
                    <a:pt x="32" y="12"/>
                  </a:lnTo>
                  <a:lnTo>
                    <a:pt x="2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10800000" flipH="1">
              <a:off x="2021282" y="2370217"/>
              <a:ext cx="43986" cy="43809"/>
            </a:xfrm>
            <a:custGeom>
              <a:avLst/>
              <a:gdLst/>
              <a:ahLst/>
              <a:cxnLst/>
              <a:rect l="l" t="t" r="r" b="b"/>
              <a:pathLst>
                <a:path w="138" h="345" extrusionOk="0">
                  <a:moveTo>
                    <a:pt x="54" y="1"/>
                  </a:moveTo>
                  <a:lnTo>
                    <a:pt x="40" y="12"/>
                  </a:lnTo>
                  <a:lnTo>
                    <a:pt x="18" y="47"/>
                  </a:lnTo>
                  <a:lnTo>
                    <a:pt x="5" y="104"/>
                  </a:lnTo>
                  <a:lnTo>
                    <a:pt x="0" y="138"/>
                  </a:lnTo>
                  <a:lnTo>
                    <a:pt x="0" y="173"/>
                  </a:lnTo>
                  <a:lnTo>
                    <a:pt x="0" y="207"/>
                  </a:lnTo>
                  <a:lnTo>
                    <a:pt x="5" y="241"/>
                  </a:lnTo>
                  <a:lnTo>
                    <a:pt x="18" y="298"/>
                  </a:lnTo>
                  <a:lnTo>
                    <a:pt x="40" y="333"/>
                  </a:lnTo>
                  <a:lnTo>
                    <a:pt x="54" y="344"/>
                  </a:lnTo>
                  <a:lnTo>
                    <a:pt x="80" y="344"/>
                  </a:lnTo>
                  <a:lnTo>
                    <a:pt x="94" y="333"/>
                  </a:lnTo>
                  <a:lnTo>
                    <a:pt x="116" y="298"/>
                  </a:lnTo>
                  <a:lnTo>
                    <a:pt x="129" y="241"/>
                  </a:lnTo>
                  <a:lnTo>
                    <a:pt x="134" y="207"/>
                  </a:lnTo>
                  <a:lnTo>
                    <a:pt x="138" y="173"/>
                  </a:lnTo>
                  <a:lnTo>
                    <a:pt x="134" y="138"/>
                  </a:lnTo>
                  <a:lnTo>
                    <a:pt x="129" y="104"/>
                  </a:lnTo>
                  <a:lnTo>
                    <a:pt x="116" y="47"/>
                  </a:lnTo>
                  <a:lnTo>
                    <a:pt x="94" y="12"/>
                  </a:lnTo>
                  <a:lnTo>
                    <a:pt x="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10800000" flipH="1">
              <a:off x="2018413" y="2367297"/>
              <a:ext cx="49723" cy="49650"/>
            </a:xfrm>
            <a:custGeom>
              <a:avLst/>
              <a:gdLst/>
              <a:ahLst/>
              <a:cxnLst/>
              <a:rect l="l" t="t" r="r" b="b"/>
              <a:pathLst>
                <a:path w="156" h="391" extrusionOk="0">
                  <a:moveTo>
                    <a:pt x="76" y="47"/>
                  </a:moveTo>
                  <a:lnTo>
                    <a:pt x="98" y="58"/>
                  </a:lnTo>
                  <a:lnTo>
                    <a:pt x="120" y="93"/>
                  </a:lnTo>
                  <a:lnTo>
                    <a:pt x="129" y="138"/>
                  </a:lnTo>
                  <a:lnTo>
                    <a:pt x="138" y="196"/>
                  </a:lnTo>
                  <a:lnTo>
                    <a:pt x="129" y="253"/>
                  </a:lnTo>
                  <a:lnTo>
                    <a:pt x="120" y="299"/>
                  </a:lnTo>
                  <a:lnTo>
                    <a:pt x="98" y="333"/>
                  </a:lnTo>
                  <a:lnTo>
                    <a:pt x="76" y="344"/>
                  </a:lnTo>
                  <a:lnTo>
                    <a:pt x="54" y="333"/>
                  </a:lnTo>
                  <a:lnTo>
                    <a:pt x="36" y="299"/>
                  </a:lnTo>
                  <a:lnTo>
                    <a:pt x="23" y="253"/>
                  </a:lnTo>
                  <a:lnTo>
                    <a:pt x="18" y="196"/>
                  </a:lnTo>
                  <a:lnTo>
                    <a:pt x="23" y="138"/>
                  </a:lnTo>
                  <a:lnTo>
                    <a:pt x="36" y="93"/>
                  </a:lnTo>
                  <a:lnTo>
                    <a:pt x="54" y="58"/>
                  </a:lnTo>
                  <a:lnTo>
                    <a:pt x="76" y="47"/>
                  </a:lnTo>
                  <a:close/>
                  <a:moveTo>
                    <a:pt x="63" y="1"/>
                  </a:moveTo>
                  <a:lnTo>
                    <a:pt x="49" y="12"/>
                  </a:lnTo>
                  <a:lnTo>
                    <a:pt x="36" y="35"/>
                  </a:lnTo>
                  <a:lnTo>
                    <a:pt x="23" y="58"/>
                  </a:lnTo>
                  <a:lnTo>
                    <a:pt x="14" y="81"/>
                  </a:lnTo>
                  <a:lnTo>
                    <a:pt x="5" y="115"/>
                  </a:lnTo>
                  <a:lnTo>
                    <a:pt x="1" y="150"/>
                  </a:lnTo>
                  <a:lnTo>
                    <a:pt x="1" y="196"/>
                  </a:lnTo>
                  <a:lnTo>
                    <a:pt x="1" y="230"/>
                  </a:lnTo>
                  <a:lnTo>
                    <a:pt x="5" y="276"/>
                  </a:lnTo>
                  <a:lnTo>
                    <a:pt x="14" y="310"/>
                  </a:lnTo>
                  <a:lnTo>
                    <a:pt x="23" y="333"/>
                  </a:lnTo>
                  <a:lnTo>
                    <a:pt x="36" y="356"/>
                  </a:lnTo>
                  <a:lnTo>
                    <a:pt x="49" y="379"/>
                  </a:lnTo>
                  <a:lnTo>
                    <a:pt x="63" y="390"/>
                  </a:lnTo>
                  <a:lnTo>
                    <a:pt x="94" y="390"/>
                  </a:lnTo>
                  <a:lnTo>
                    <a:pt x="107" y="379"/>
                  </a:lnTo>
                  <a:lnTo>
                    <a:pt x="120" y="356"/>
                  </a:lnTo>
                  <a:lnTo>
                    <a:pt x="129" y="333"/>
                  </a:lnTo>
                  <a:lnTo>
                    <a:pt x="143" y="310"/>
                  </a:lnTo>
                  <a:lnTo>
                    <a:pt x="147" y="276"/>
                  </a:lnTo>
                  <a:lnTo>
                    <a:pt x="151" y="230"/>
                  </a:lnTo>
                  <a:lnTo>
                    <a:pt x="156" y="196"/>
                  </a:lnTo>
                  <a:lnTo>
                    <a:pt x="151" y="150"/>
                  </a:lnTo>
                  <a:lnTo>
                    <a:pt x="147" y="115"/>
                  </a:lnTo>
                  <a:lnTo>
                    <a:pt x="143" y="81"/>
                  </a:lnTo>
                  <a:lnTo>
                    <a:pt x="129" y="58"/>
                  </a:lnTo>
                  <a:lnTo>
                    <a:pt x="120" y="35"/>
                  </a:lnTo>
                  <a:lnTo>
                    <a:pt x="107" y="12"/>
                  </a:lnTo>
                  <a:lnTo>
                    <a:pt x="9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10800000" flipH="1">
              <a:off x="2036900" y="2384820"/>
              <a:ext cx="13068" cy="14603"/>
            </a:xfrm>
            <a:custGeom>
              <a:avLst/>
              <a:gdLst/>
              <a:ahLst/>
              <a:cxnLst/>
              <a:rect l="l" t="t" r="r" b="b"/>
              <a:pathLst>
                <a:path w="41" h="115" extrusionOk="0">
                  <a:moveTo>
                    <a:pt x="18" y="0"/>
                  </a:moveTo>
                  <a:lnTo>
                    <a:pt x="9" y="12"/>
                  </a:lnTo>
                  <a:lnTo>
                    <a:pt x="5" y="23"/>
                  </a:lnTo>
                  <a:lnTo>
                    <a:pt x="0" y="35"/>
                  </a:lnTo>
                  <a:lnTo>
                    <a:pt x="0" y="58"/>
                  </a:lnTo>
                  <a:lnTo>
                    <a:pt x="0" y="80"/>
                  </a:lnTo>
                  <a:lnTo>
                    <a:pt x="5" y="92"/>
                  </a:lnTo>
                  <a:lnTo>
                    <a:pt x="9" y="103"/>
                  </a:lnTo>
                  <a:lnTo>
                    <a:pt x="18" y="115"/>
                  </a:lnTo>
                  <a:lnTo>
                    <a:pt x="27" y="103"/>
                  </a:lnTo>
                  <a:lnTo>
                    <a:pt x="36" y="92"/>
                  </a:lnTo>
                  <a:lnTo>
                    <a:pt x="36" y="80"/>
                  </a:lnTo>
                  <a:lnTo>
                    <a:pt x="40" y="58"/>
                  </a:lnTo>
                  <a:lnTo>
                    <a:pt x="36" y="35"/>
                  </a:lnTo>
                  <a:lnTo>
                    <a:pt x="36" y="23"/>
                  </a:lnTo>
                  <a:lnTo>
                    <a:pt x="27" y="12"/>
                  </a:lnTo>
                  <a:lnTo>
                    <a:pt x="18"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10800000" flipH="1">
              <a:off x="1855857" y="2442977"/>
              <a:ext cx="155863" cy="142474"/>
            </a:xfrm>
            <a:custGeom>
              <a:avLst/>
              <a:gdLst/>
              <a:ahLst/>
              <a:cxnLst/>
              <a:rect l="l" t="t" r="r" b="b"/>
              <a:pathLst>
                <a:path w="489" h="1122" extrusionOk="0">
                  <a:moveTo>
                    <a:pt x="200" y="1"/>
                  </a:moveTo>
                  <a:lnTo>
                    <a:pt x="156" y="12"/>
                  </a:lnTo>
                  <a:lnTo>
                    <a:pt x="120" y="35"/>
                  </a:lnTo>
                  <a:lnTo>
                    <a:pt x="89" y="69"/>
                  </a:lnTo>
                  <a:lnTo>
                    <a:pt x="62" y="126"/>
                  </a:lnTo>
                  <a:lnTo>
                    <a:pt x="40" y="195"/>
                  </a:lnTo>
                  <a:lnTo>
                    <a:pt x="22" y="264"/>
                  </a:lnTo>
                  <a:lnTo>
                    <a:pt x="9" y="344"/>
                  </a:lnTo>
                  <a:lnTo>
                    <a:pt x="0" y="435"/>
                  </a:lnTo>
                  <a:lnTo>
                    <a:pt x="0" y="527"/>
                  </a:lnTo>
                  <a:lnTo>
                    <a:pt x="9" y="653"/>
                  </a:lnTo>
                  <a:lnTo>
                    <a:pt x="22" y="767"/>
                  </a:lnTo>
                  <a:lnTo>
                    <a:pt x="45" y="859"/>
                  </a:lnTo>
                  <a:lnTo>
                    <a:pt x="76" y="950"/>
                  </a:lnTo>
                  <a:lnTo>
                    <a:pt x="111" y="1019"/>
                  </a:lnTo>
                  <a:lnTo>
                    <a:pt x="151" y="1076"/>
                  </a:lnTo>
                  <a:lnTo>
                    <a:pt x="196" y="1111"/>
                  </a:lnTo>
                  <a:lnTo>
                    <a:pt x="244" y="1122"/>
                  </a:lnTo>
                  <a:lnTo>
                    <a:pt x="289" y="1111"/>
                  </a:lnTo>
                  <a:lnTo>
                    <a:pt x="333" y="1088"/>
                  </a:lnTo>
                  <a:lnTo>
                    <a:pt x="369" y="1042"/>
                  </a:lnTo>
                  <a:lnTo>
                    <a:pt x="404" y="973"/>
                  </a:lnTo>
                  <a:lnTo>
                    <a:pt x="435" y="893"/>
                  </a:lnTo>
                  <a:lnTo>
                    <a:pt x="457" y="813"/>
                  </a:lnTo>
                  <a:lnTo>
                    <a:pt x="475" y="710"/>
                  </a:lnTo>
                  <a:lnTo>
                    <a:pt x="488" y="607"/>
                  </a:lnTo>
                  <a:lnTo>
                    <a:pt x="488" y="561"/>
                  </a:lnTo>
                  <a:lnTo>
                    <a:pt x="480" y="527"/>
                  </a:lnTo>
                  <a:lnTo>
                    <a:pt x="466" y="504"/>
                  </a:lnTo>
                  <a:lnTo>
                    <a:pt x="448" y="493"/>
                  </a:lnTo>
                  <a:lnTo>
                    <a:pt x="377" y="493"/>
                  </a:lnTo>
                  <a:lnTo>
                    <a:pt x="373" y="378"/>
                  </a:lnTo>
                  <a:lnTo>
                    <a:pt x="360" y="287"/>
                  </a:lnTo>
                  <a:lnTo>
                    <a:pt x="338" y="195"/>
                  </a:lnTo>
                  <a:lnTo>
                    <a:pt x="311" y="115"/>
                  </a:lnTo>
                  <a:lnTo>
                    <a:pt x="280" y="58"/>
                  </a:lnTo>
                  <a:lnTo>
                    <a:pt x="240" y="23"/>
                  </a:lnTo>
                  <a:lnTo>
                    <a:pt x="200" y="1"/>
                  </a:lnTo>
                  <a:close/>
                </a:path>
              </a:pathLst>
            </a:custGeom>
            <a:solidFill>
              <a:srgbClr val="DEA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10800000" flipH="1">
              <a:off x="1855857" y="2442978"/>
              <a:ext cx="155863" cy="91554"/>
            </a:xfrm>
            <a:custGeom>
              <a:avLst/>
              <a:gdLst/>
              <a:ahLst/>
              <a:cxnLst/>
              <a:rect l="l" t="t" r="r" b="b"/>
              <a:pathLst>
                <a:path w="489" h="721" extrusionOk="0">
                  <a:moveTo>
                    <a:pt x="5" y="0"/>
                  </a:moveTo>
                  <a:lnTo>
                    <a:pt x="0" y="92"/>
                  </a:lnTo>
                  <a:lnTo>
                    <a:pt x="5" y="217"/>
                  </a:lnTo>
                  <a:lnTo>
                    <a:pt x="18" y="332"/>
                  </a:lnTo>
                  <a:lnTo>
                    <a:pt x="40" y="446"/>
                  </a:lnTo>
                  <a:lnTo>
                    <a:pt x="71" y="538"/>
                  </a:lnTo>
                  <a:lnTo>
                    <a:pt x="107" y="618"/>
                  </a:lnTo>
                  <a:lnTo>
                    <a:pt x="151" y="675"/>
                  </a:lnTo>
                  <a:lnTo>
                    <a:pt x="196" y="710"/>
                  </a:lnTo>
                  <a:lnTo>
                    <a:pt x="244" y="721"/>
                  </a:lnTo>
                  <a:lnTo>
                    <a:pt x="289" y="710"/>
                  </a:lnTo>
                  <a:lnTo>
                    <a:pt x="333" y="687"/>
                  </a:lnTo>
                  <a:lnTo>
                    <a:pt x="369" y="641"/>
                  </a:lnTo>
                  <a:lnTo>
                    <a:pt x="404" y="572"/>
                  </a:lnTo>
                  <a:lnTo>
                    <a:pt x="435" y="492"/>
                  </a:lnTo>
                  <a:lnTo>
                    <a:pt x="457" y="412"/>
                  </a:lnTo>
                  <a:lnTo>
                    <a:pt x="475" y="309"/>
                  </a:lnTo>
                  <a:lnTo>
                    <a:pt x="488" y="206"/>
                  </a:lnTo>
                  <a:lnTo>
                    <a:pt x="488" y="160"/>
                  </a:lnTo>
                  <a:lnTo>
                    <a:pt x="480" y="126"/>
                  </a:lnTo>
                  <a:lnTo>
                    <a:pt x="466" y="103"/>
                  </a:lnTo>
                  <a:lnTo>
                    <a:pt x="448" y="92"/>
                  </a:lnTo>
                  <a:lnTo>
                    <a:pt x="435" y="183"/>
                  </a:lnTo>
                  <a:lnTo>
                    <a:pt x="417" y="275"/>
                  </a:lnTo>
                  <a:lnTo>
                    <a:pt x="400" y="343"/>
                  </a:lnTo>
                  <a:lnTo>
                    <a:pt x="377" y="412"/>
                  </a:lnTo>
                  <a:lnTo>
                    <a:pt x="351" y="469"/>
                  </a:lnTo>
                  <a:lnTo>
                    <a:pt x="320" y="504"/>
                  </a:lnTo>
                  <a:lnTo>
                    <a:pt x="284" y="538"/>
                  </a:lnTo>
                  <a:lnTo>
                    <a:pt x="200" y="538"/>
                  </a:lnTo>
                  <a:lnTo>
                    <a:pt x="160" y="504"/>
                  </a:lnTo>
                  <a:lnTo>
                    <a:pt x="120" y="458"/>
                  </a:lnTo>
                  <a:lnTo>
                    <a:pt x="85" y="389"/>
                  </a:lnTo>
                  <a:lnTo>
                    <a:pt x="54" y="309"/>
                  </a:lnTo>
                  <a:lnTo>
                    <a:pt x="31" y="217"/>
                  </a:lnTo>
                  <a:lnTo>
                    <a:pt x="14" y="115"/>
                  </a:lnTo>
                  <a:lnTo>
                    <a:pt x="5" y="0"/>
                  </a:lnTo>
                  <a:close/>
                </a:path>
              </a:pathLst>
            </a:custGeom>
            <a:solidFill>
              <a:srgbClr val="F0C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10800000" flipH="1">
              <a:off x="1852989" y="2440057"/>
              <a:ext cx="161600" cy="148316"/>
            </a:xfrm>
            <a:custGeom>
              <a:avLst/>
              <a:gdLst/>
              <a:ahLst/>
              <a:cxnLst/>
              <a:rect l="l" t="t" r="r" b="b"/>
              <a:pathLst>
                <a:path w="507" h="1168" extrusionOk="0">
                  <a:moveTo>
                    <a:pt x="196" y="46"/>
                  </a:moveTo>
                  <a:lnTo>
                    <a:pt x="231" y="58"/>
                  </a:lnTo>
                  <a:lnTo>
                    <a:pt x="267" y="81"/>
                  </a:lnTo>
                  <a:lnTo>
                    <a:pt x="298" y="127"/>
                  </a:lnTo>
                  <a:lnTo>
                    <a:pt x="324" y="184"/>
                  </a:lnTo>
                  <a:lnTo>
                    <a:pt x="347" y="252"/>
                  </a:lnTo>
                  <a:lnTo>
                    <a:pt x="364" y="333"/>
                  </a:lnTo>
                  <a:lnTo>
                    <a:pt x="373" y="424"/>
                  </a:lnTo>
                  <a:lnTo>
                    <a:pt x="378" y="516"/>
                  </a:lnTo>
                  <a:lnTo>
                    <a:pt x="378" y="527"/>
                  </a:lnTo>
                  <a:lnTo>
                    <a:pt x="386" y="539"/>
                  </a:lnTo>
                  <a:lnTo>
                    <a:pt x="471" y="539"/>
                  </a:lnTo>
                  <a:lnTo>
                    <a:pt x="480" y="561"/>
                  </a:lnTo>
                  <a:lnTo>
                    <a:pt x="484" y="584"/>
                  </a:lnTo>
                  <a:lnTo>
                    <a:pt x="489" y="607"/>
                  </a:lnTo>
                  <a:lnTo>
                    <a:pt x="489" y="619"/>
                  </a:lnTo>
                  <a:lnTo>
                    <a:pt x="475" y="722"/>
                  </a:lnTo>
                  <a:lnTo>
                    <a:pt x="457" y="825"/>
                  </a:lnTo>
                  <a:lnTo>
                    <a:pt x="435" y="905"/>
                  </a:lnTo>
                  <a:lnTo>
                    <a:pt x="409" y="985"/>
                  </a:lnTo>
                  <a:lnTo>
                    <a:pt x="373" y="1042"/>
                  </a:lnTo>
                  <a:lnTo>
                    <a:pt x="338" y="1088"/>
                  </a:lnTo>
                  <a:lnTo>
                    <a:pt x="298" y="1111"/>
                  </a:lnTo>
                  <a:lnTo>
                    <a:pt x="253" y="1122"/>
                  </a:lnTo>
                  <a:lnTo>
                    <a:pt x="209" y="1111"/>
                  </a:lnTo>
                  <a:lnTo>
                    <a:pt x="165" y="1076"/>
                  </a:lnTo>
                  <a:lnTo>
                    <a:pt x="125" y="1031"/>
                  </a:lnTo>
                  <a:lnTo>
                    <a:pt x="94" y="962"/>
                  </a:lnTo>
                  <a:lnTo>
                    <a:pt x="63" y="870"/>
                  </a:lnTo>
                  <a:lnTo>
                    <a:pt x="40" y="779"/>
                  </a:lnTo>
                  <a:lnTo>
                    <a:pt x="27" y="664"/>
                  </a:lnTo>
                  <a:lnTo>
                    <a:pt x="18" y="550"/>
                  </a:lnTo>
                  <a:lnTo>
                    <a:pt x="18" y="516"/>
                  </a:lnTo>
                  <a:lnTo>
                    <a:pt x="23" y="436"/>
                  </a:lnTo>
                  <a:lnTo>
                    <a:pt x="27" y="355"/>
                  </a:lnTo>
                  <a:lnTo>
                    <a:pt x="40" y="287"/>
                  </a:lnTo>
                  <a:lnTo>
                    <a:pt x="58" y="218"/>
                  </a:lnTo>
                  <a:lnTo>
                    <a:pt x="80" y="161"/>
                  </a:lnTo>
                  <a:lnTo>
                    <a:pt x="107" y="115"/>
                  </a:lnTo>
                  <a:lnTo>
                    <a:pt x="134" y="81"/>
                  </a:lnTo>
                  <a:lnTo>
                    <a:pt x="165" y="58"/>
                  </a:lnTo>
                  <a:lnTo>
                    <a:pt x="196" y="46"/>
                  </a:lnTo>
                  <a:close/>
                  <a:moveTo>
                    <a:pt x="196" y="1"/>
                  </a:moveTo>
                  <a:lnTo>
                    <a:pt x="165" y="12"/>
                  </a:lnTo>
                  <a:lnTo>
                    <a:pt x="129" y="35"/>
                  </a:lnTo>
                  <a:lnTo>
                    <a:pt x="98" y="69"/>
                  </a:lnTo>
                  <a:lnTo>
                    <a:pt x="67" y="127"/>
                  </a:lnTo>
                  <a:lnTo>
                    <a:pt x="45" y="184"/>
                  </a:lnTo>
                  <a:lnTo>
                    <a:pt x="27" y="264"/>
                  </a:lnTo>
                  <a:lnTo>
                    <a:pt x="14" y="344"/>
                  </a:lnTo>
                  <a:lnTo>
                    <a:pt x="5" y="424"/>
                  </a:lnTo>
                  <a:lnTo>
                    <a:pt x="0" y="516"/>
                  </a:lnTo>
                  <a:lnTo>
                    <a:pt x="0" y="550"/>
                  </a:lnTo>
                  <a:lnTo>
                    <a:pt x="9" y="676"/>
                  </a:lnTo>
                  <a:lnTo>
                    <a:pt x="23" y="790"/>
                  </a:lnTo>
                  <a:lnTo>
                    <a:pt x="49" y="905"/>
                  </a:lnTo>
                  <a:lnTo>
                    <a:pt x="80" y="985"/>
                  </a:lnTo>
                  <a:lnTo>
                    <a:pt x="116" y="1065"/>
                  </a:lnTo>
                  <a:lnTo>
                    <a:pt x="160" y="1122"/>
                  </a:lnTo>
                  <a:lnTo>
                    <a:pt x="205" y="1156"/>
                  </a:lnTo>
                  <a:lnTo>
                    <a:pt x="253" y="1168"/>
                  </a:lnTo>
                  <a:lnTo>
                    <a:pt x="302" y="1156"/>
                  </a:lnTo>
                  <a:lnTo>
                    <a:pt x="342" y="1134"/>
                  </a:lnTo>
                  <a:lnTo>
                    <a:pt x="382" y="1076"/>
                  </a:lnTo>
                  <a:lnTo>
                    <a:pt x="418" y="1019"/>
                  </a:lnTo>
                  <a:lnTo>
                    <a:pt x="449" y="939"/>
                  </a:lnTo>
                  <a:lnTo>
                    <a:pt x="475" y="847"/>
                  </a:lnTo>
                  <a:lnTo>
                    <a:pt x="493" y="744"/>
                  </a:lnTo>
                  <a:lnTo>
                    <a:pt x="506" y="630"/>
                  </a:lnTo>
                  <a:lnTo>
                    <a:pt x="506" y="607"/>
                  </a:lnTo>
                  <a:lnTo>
                    <a:pt x="502" y="561"/>
                  </a:lnTo>
                  <a:lnTo>
                    <a:pt x="493" y="527"/>
                  </a:lnTo>
                  <a:lnTo>
                    <a:pt x="475" y="504"/>
                  </a:lnTo>
                  <a:lnTo>
                    <a:pt x="457" y="493"/>
                  </a:lnTo>
                  <a:lnTo>
                    <a:pt x="394" y="493"/>
                  </a:lnTo>
                  <a:lnTo>
                    <a:pt x="391" y="413"/>
                  </a:lnTo>
                  <a:lnTo>
                    <a:pt x="378" y="310"/>
                  </a:lnTo>
                  <a:lnTo>
                    <a:pt x="360" y="230"/>
                  </a:lnTo>
                  <a:lnTo>
                    <a:pt x="338" y="149"/>
                  </a:lnTo>
                  <a:lnTo>
                    <a:pt x="307" y="92"/>
                  </a:lnTo>
                  <a:lnTo>
                    <a:pt x="276" y="46"/>
                  </a:lnTo>
                  <a:lnTo>
                    <a:pt x="236" y="12"/>
                  </a:lnTo>
                  <a:lnTo>
                    <a:pt x="19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10800000" flipH="1">
              <a:off x="1889644" y="2477771"/>
              <a:ext cx="89565" cy="78602"/>
            </a:xfrm>
            <a:custGeom>
              <a:avLst/>
              <a:gdLst/>
              <a:ahLst/>
              <a:cxnLst/>
              <a:rect l="l" t="t" r="r" b="b"/>
              <a:pathLst>
                <a:path w="281" h="619" extrusionOk="0">
                  <a:moveTo>
                    <a:pt x="81" y="0"/>
                  </a:moveTo>
                  <a:lnTo>
                    <a:pt x="63" y="12"/>
                  </a:lnTo>
                  <a:lnTo>
                    <a:pt x="45" y="35"/>
                  </a:lnTo>
                  <a:lnTo>
                    <a:pt x="32" y="69"/>
                  </a:lnTo>
                  <a:lnTo>
                    <a:pt x="19" y="115"/>
                  </a:lnTo>
                  <a:lnTo>
                    <a:pt x="10" y="161"/>
                  </a:lnTo>
                  <a:lnTo>
                    <a:pt x="1" y="206"/>
                  </a:lnTo>
                  <a:lnTo>
                    <a:pt x="1" y="264"/>
                  </a:lnTo>
                  <a:lnTo>
                    <a:pt x="1" y="332"/>
                  </a:lnTo>
                  <a:lnTo>
                    <a:pt x="10" y="401"/>
                  </a:lnTo>
                  <a:lnTo>
                    <a:pt x="23" y="458"/>
                  </a:lnTo>
                  <a:lnTo>
                    <a:pt x="41" y="515"/>
                  </a:lnTo>
                  <a:lnTo>
                    <a:pt x="63" y="561"/>
                  </a:lnTo>
                  <a:lnTo>
                    <a:pt x="85" y="595"/>
                  </a:lnTo>
                  <a:lnTo>
                    <a:pt x="112" y="618"/>
                  </a:lnTo>
                  <a:lnTo>
                    <a:pt x="169" y="618"/>
                  </a:lnTo>
                  <a:lnTo>
                    <a:pt x="196" y="595"/>
                  </a:lnTo>
                  <a:lnTo>
                    <a:pt x="218" y="561"/>
                  </a:lnTo>
                  <a:lnTo>
                    <a:pt x="240" y="515"/>
                  </a:lnTo>
                  <a:lnTo>
                    <a:pt x="254" y="458"/>
                  </a:lnTo>
                  <a:lnTo>
                    <a:pt x="267" y="401"/>
                  </a:lnTo>
                  <a:lnTo>
                    <a:pt x="276" y="332"/>
                  </a:lnTo>
                  <a:lnTo>
                    <a:pt x="280" y="264"/>
                  </a:lnTo>
                  <a:lnTo>
                    <a:pt x="276" y="241"/>
                  </a:lnTo>
                  <a:lnTo>
                    <a:pt x="263" y="241"/>
                  </a:lnTo>
                  <a:lnTo>
                    <a:pt x="263" y="264"/>
                  </a:lnTo>
                  <a:lnTo>
                    <a:pt x="258" y="321"/>
                  </a:lnTo>
                  <a:lnTo>
                    <a:pt x="254" y="378"/>
                  </a:lnTo>
                  <a:lnTo>
                    <a:pt x="240" y="435"/>
                  </a:lnTo>
                  <a:lnTo>
                    <a:pt x="227" y="481"/>
                  </a:lnTo>
                  <a:lnTo>
                    <a:pt x="209" y="527"/>
                  </a:lnTo>
                  <a:lnTo>
                    <a:pt x="187" y="550"/>
                  </a:lnTo>
                  <a:lnTo>
                    <a:pt x="165" y="573"/>
                  </a:lnTo>
                  <a:lnTo>
                    <a:pt x="116" y="573"/>
                  </a:lnTo>
                  <a:lnTo>
                    <a:pt x="94" y="550"/>
                  </a:lnTo>
                  <a:lnTo>
                    <a:pt x="72" y="527"/>
                  </a:lnTo>
                  <a:lnTo>
                    <a:pt x="54" y="481"/>
                  </a:lnTo>
                  <a:lnTo>
                    <a:pt x="36" y="435"/>
                  </a:lnTo>
                  <a:lnTo>
                    <a:pt x="27" y="378"/>
                  </a:lnTo>
                  <a:lnTo>
                    <a:pt x="19" y="321"/>
                  </a:lnTo>
                  <a:lnTo>
                    <a:pt x="19" y="264"/>
                  </a:lnTo>
                  <a:lnTo>
                    <a:pt x="19" y="218"/>
                  </a:lnTo>
                  <a:lnTo>
                    <a:pt x="23" y="172"/>
                  </a:lnTo>
                  <a:lnTo>
                    <a:pt x="32" y="138"/>
                  </a:lnTo>
                  <a:lnTo>
                    <a:pt x="41" y="103"/>
                  </a:lnTo>
                  <a:lnTo>
                    <a:pt x="54" y="81"/>
                  </a:lnTo>
                  <a:lnTo>
                    <a:pt x="67" y="58"/>
                  </a:lnTo>
                  <a:lnTo>
                    <a:pt x="85" y="46"/>
                  </a:lnTo>
                  <a:lnTo>
                    <a:pt x="121" y="46"/>
                  </a:lnTo>
                  <a:lnTo>
                    <a:pt x="134" y="58"/>
                  </a:lnTo>
                  <a:lnTo>
                    <a:pt x="152" y="81"/>
                  </a:lnTo>
                  <a:lnTo>
                    <a:pt x="165" y="103"/>
                  </a:lnTo>
                  <a:lnTo>
                    <a:pt x="174" y="138"/>
                  </a:lnTo>
                  <a:lnTo>
                    <a:pt x="183" y="172"/>
                  </a:lnTo>
                  <a:lnTo>
                    <a:pt x="187" y="218"/>
                  </a:lnTo>
                  <a:lnTo>
                    <a:pt x="187" y="264"/>
                  </a:lnTo>
                  <a:lnTo>
                    <a:pt x="183" y="298"/>
                  </a:lnTo>
                  <a:lnTo>
                    <a:pt x="178" y="332"/>
                  </a:lnTo>
                  <a:lnTo>
                    <a:pt x="165" y="355"/>
                  </a:lnTo>
                  <a:lnTo>
                    <a:pt x="147" y="367"/>
                  </a:lnTo>
                  <a:lnTo>
                    <a:pt x="134" y="355"/>
                  </a:lnTo>
                  <a:lnTo>
                    <a:pt x="121" y="332"/>
                  </a:lnTo>
                  <a:lnTo>
                    <a:pt x="112" y="298"/>
                  </a:lnTo>
                  <a:lnTo>
                    <a:pt x="107" y="264"/>
                  </a:lnTo>
                  <a:lnTo>
                    <a:pt x="103" y="241"/>
                  </a:lnTo>
                  <a:lnTo>
                    <a:pt x="94" y="241"/>
                  </a:lnTo>
                  <a:lnTo>
                    <a:pt x="90" y="264"/>
                  </a:lnTo>
                  <a:lnTo>
                    <a:pt x="94" y="321"/>
                  </a:lnTo>
                  <a:lnTo>
                    <a:pt x="107" y="367"/>
                  </a:lnTo>
                  <a:lnTo>
                    <a:pt x="125" y="401"/>
                  </a:lnTo>
                  <a:lnTo>
                    <a:pt x="147" y="412"/>
                  </a:lnTo>
                  <a:lnTo>
                    <a:pt x="169" y="401"/>
                  </a:lnTo>
                  <a:lnTo>
                    <a:pt x="187" y="367"/>
                  </a:lnTo>
                  <a:lnTo>
                    <a:pt x="200" y="321"/>
                  </a:lnTo>
                  <a:lnTo>
                    <a:pt x="205" y="264"/>
                  </a:lnTo>
                  <a:lnTo>
                    <a:pt x="205" y="206"/>
                  </a:lnTo>
                  <a:lnTo>
                    <a:pt x="196" y="161"/>
                  </a:lnTo>
                  <a:lnTo>
                    <a:pt x="187" y="115"/>
                  </a:lnTo>
                  <a:lnTo>
                    <a:pt x="174" y="69"/>
                  </a:lnTo>
                  <a:lnTo>
                    <a:pt x="161" y="35"/>
                  </a:lnTo>
                  <a:lnTo>
                    <a:pt x="143" y="12"/>
                  </a:lnTo>
                  <a:lnTo>
                    <a:pt x="12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Audio 8">
            <a:hlinkClick r:id="" action="ppaction://media"/>
            <a:extLst>
              <a:ext uri="{FF2B5EF4-FFF2-40B4-BE49-F238E27FC236}">
                <a16:creationId xmlns:a16="http://schemas.microsoft.com/office/drawing/2014/main" id="{1631A50A-C3A5-4988-8B78-4B17A5F486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976"/>
    </mc:Choice>
    <mc:Fallback>
      <p:transition spd="slow" advTm="36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26"/>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746" name="Google Shape;746;p26"/>
          <p:cNvGrpSpPr/>
          <p:nvPr/>
        </p:nvGrpSpPr>
        <p:grpSpPr>
          <a:xfrm>
            <a:off x="1318797" y="857048"/>
            <a:ext cx="2439435" cy="2772838"/>
            <a:chOff x="3202061" y="3079143"/>
            <a:chExt cx="216017" cy="264299"/>
          </a:xfrm>
        </p:grpSpPr>
        <p:sp>
          <p:nvSpPr>
            <p:cNvPr id="747" name="Google Shape;747;p26"/>
            <p:cNvSpPr/>
            <p:nvPr/>
          </p:nvSpPr>
          <p:spPr>
            <a:xfrm rot="10800000" flipH="1">
              <a:off x="3210382" y="3325720"/>
              <a:ext cx="199376" cy="17722"/>
            </a:xfrm>
            <a:custGeom>
              <a:avLst/>
              <a:gdLst/>
              <a:ahLst/>
              <a:cxnLst/>
              <a:rect l="l" t="t" r="r" b="b"/>
              <a:pathLst>
                <a:path w="623" h="139" extrusionOk="0">
                  <a:moveTo>
                    <a:pt x="192" y="1"/>
                  </a:moveTo>
                  <a:lnTo>
                    <a:pt x="94" y="24"/>
                  </a:lnTo>
                  <a:lnTo>
                    <a:pt x="27" y="47"/>
                  </a:lnTo>
                  <a:lnTo>
                    <a:pt x="5" y="58"/>
                  </a:lnTo>
                  <a:lnTo>
                    <a:pt x="1" y="69"/>
                  </a:lnTo>
                  <a:lnTo>
                    <a:pt x="5" y="81"/>
                  </a:lnTo>
                  <a:lnTo>
                    <a:pt x="27" y="92"/>
                  </a:lnTo>
                  <a:lnTo>
                    <a:pt x="94" y="115"/>
                  </a:lnTo>
                  <a:lnTo>
                    <a:pt x="192" y="138"/>
                  </a:lnTo>
                  <a:lnTo>
                    <a:pt x="431" y="138"/>
                  </a:lnTo>
                  <a:lnTo>
                    <a:pt x="529" y="115"/>
                  </a:lnTo>
                  <a:lnTo>
                    <a:pt x="595" y="92"/>
                  </a:lnTo>
                  <a:lnTo>
                    <a:pt x="618" y="81"/>
                  </a:lnTo>
                  <a:lnTo>
                    <a:pt x="622" y="69"/>
                  </a:lnTo>
                  <a:lnTo>
                    <a:pt x="618" y="58"/>
                  </a:lnTo>
                  <a:lnTo>
                    <a:pt x="595" y="47"/>
                  </a:lnTo>
                  <a:lnTo>
                    <a:pt x="529" y="24"/>
                  </a:lnTo>
                  <a:lnTo>
                    <a:pt x="431"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rot="10800000" flipH="1">
              <a:off x="3210382" y="3213397"/>
              <a:ext cx="199376" cy="121248"/>
            </a:xfrm>
            <a:custGeom>
              <a:avLst/>
              <a:gdLst/>
              <a:ahLst/>
              <a:cxnLst/>
              <a:rect l="l" t="t" r="r" b="b"/>
              <a:pathLst>
                <a:path w="623" h="951" extrusionOk="0">
                  <a:moveTo>
                    <a:pt x="311" y="0"/>
                  </a:moveTo>
                  <a:lnTo>
                    <a:pt x="249" y="12"/>
                  </a:lnTo>
                  <a:lnTo>
                    <a:pt x="192" y="23"/>
                  </a:lnTo>
                  <a:lnTo>
                    <a:pt x="138" y="46"/>
                  </a:lnTo>
                  <a:lnTo>
                    <a:pt x="94" y="92"/>
                  </a:lnTo>
                  <a:lnTo>
                    <a:pt x="54" y="126"/>
                  </a:lnTo>
                  <a:lnTo>
                    <a:pt x="27" y="184"/>
                  </a:lnTo>
                  <a:lnTo>
                    <a:pt x="5" y="241"/>
                  </a:lnTo>
                  <a:lnTo>
                    <a:pt x="1" y="264"/>
                  </a:lnTo>
                  <a:lnTo>
                    <a:pt x="1" y="298"/>
                  </a:lnTo>
                  <a:lnTo>
                    <a:pt x="1" y="950"/>
                  </a:lnTo>
                  <a:lnTo>
                    <a:pt x="5" y="927"/>
                  </a:lnTo>
                  <a:lnTo>
                    <a:pt x="27" y="870"/>
                  </a:lnTo>
                  <a:lnTo>
                    <a:pt x="54" y="813"/>
                  </a:lnTo>
                  <a:lnTo>
                    <a:pt x="94" y="779"/>
                  </a:lnTo>
                  <a:lnTo>
                    <a:pt x="138" y="733"/>
                  </a:lnTo>
                  <a:lnTo>
                    <a:pt x="192" y="710"/>
                  </a:lnTo>
                  <a:lnTo>
                    <a:pt x="249" y="699"/>
                  </a:lnTo>
                  <a:lnTo>
                    <a:pt x="311" y="687"/>
                  </a:lnTo>
                  <a:lnTo>
                    <a:pt x="374" y="699"/>
                  </a:lnTo>
                  <a:lnTo>
                    <a:pt x="431" y="710"/>
                  </a:lnTo>
                  <a:lnTo>
                    <a:pt x="484" y="733"/>
                  </a:lnTo>
                  <a:lnTo>
                    <a:pt x="529" y="779"/>
                  </a:lnTo>
                  <a:lnTo>
                    <a:pt x="569" y="813"/>
                  </a:lnTo>
                  <a:lnTo>
                    <a:pt x="595" y="870"/>
                  </a:lnTo>
                  <a:lnTo>
                    <a:pt x="618" y="927"/>
                  </a:lnTo>
                  <a:lnTo>
                    <a:pt x="622" y="950"/>
                  </a:lnTo>
                  <a:lnTo>
                    <a:pt x="622" y="298"/>
                  </a:lnTo>
                  <a:lnTo>
                    <a:pt x="622" y="264"/>
                  </a:lnTo>
                  <a:lnTo>
                    <a:pt x="618" y="241"/>
                  </a:lnTo>
                  <a:lnTo>
                    <a:pt x="595" y="184"/>
                  </a:lnTo>
                  <a:lnTo>
                    <a:pt x="569" y="126"/>
                  </a:lnTo>
                  <a:lnTo>
                    <a:pt x="529" y="92"/>
                  </a:lnTo>
                  <a:lnTo>
                    <a:pt x="484" y="46"/>
                  </a:lnTo>
                  <a:lnTo>
                    <a:pt x="431" y="23"/>
                  </a:lnTo>
                  <a:lnTo>
                    <a:pt x="374" y="12"/>
                  </a:lnTo>
                  <a:lnTo>
                    <a:pt x="311" y="0"/>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rot="10800000" flipH="1">
              <a:off x="3207502" y="3206130"/>
              <a:ext cx="204816" cy="131447"/>
            </a:xfrm>
            <a:custGeom>
              <a:avLst/>
              <a:gdLst/>
              <a:ahLst/>
              <a:cxnLst/>
              <a:rect l="l" t="t" r="r" b="b"/>
              <a:pathLst>
                <a:path w="640" h="1031" extrusionOk="0">
                  <a:moveTo>
                    <a:pt x="369" y="46"/>
                  </a:moveTo>
                  <a:lnTo>
                    <a:pt x="414" y="58"/>
                  </a:lnTo>
                  <a:lnTo>
                    <a:pt x="454" y="81"/>
                  </a:lnTo>
                  <a:lnTo>
                    <a:pt x="493" y="92"/>
                  </a:lnTo>
                  <a:lnTo>
                    <a:pt x="525" y="126"/>
                  </a:lnTo>
                  <a:lnTo>
                    <a:pt x="556" y="149"/>
                  </a:lnTo>
                  <a:lnTo>
                    <a:pt x="582" y="184"/>
                  </a:lnTo>
                  <a:lnTo>
                    <a:pt x="600" y="218"/>
                  </a:lnTo>
                  <a:lnTo>
                    <a:pt x="618" y="275"/>
                  </a:lnTo>
                  <a:lnTo>
                    <a:pt x="622" y="321"/>
                  </a:lnTo>
                  <a:lnTo>
                    <a:pt x="622" y="905"/>
                  </a:lnTo>
                  <a:lnTo>
                    <a:pt x="613" y="870"/>
                  </a:lnTo>
                  <a:lnTo>
                    <a:pt x="582" y="825"/>
                  </a:lnTo>
                  <a:lnTo>
                    <a:pt x="542" y="779"/>
                  </a:lnTo>
                  <a:lnTo>
                    <a:pt x="498" y="744"/>
                  </a:lnTo>
                  <a:lnTo>
                    <a:pt x="445" y="710"/>
                  </a:lnTo>
                  <a:lnTo>
                    <a:pt x="383" y="699"/>
                  </a:lnTo>
                  <a:lnTo>
                    <a:pt x="320" y="687"/>
                  </a:lnTo>
                  <a:lnTo>
                    <a:pt x="272" y="687"/>
                  </a:lnTo>
                  <a:lnTo>
                    <a:pt x="227" y="699"/>
                  </a:lnTo>
                  <a:lnTo>
                    <a:pt x="183" y="722"/>
                  </a:lnTo>
                  <a:lnTo>
                    <a:pt x="143" y="744"/>
                  </a:lnTo>
                  <a:lnTo>
                    <a:pt x="107" y="767"/>
                  </a:lnTo>
                  <a:lnTo>
                    <a:pt x="76" y="802"/>
                  </a:lnTo>
                  <a:lnTo>
                    <a:pt x="50" y="836"/>
                  </a:lnTo>
                  <a:lnTo>
                    <a:pt x="28" y="870"/>
                  </a:lnTo>
                  <a:lnTo>
                    <a:pt x="19" y="905"/>
                  </a:lnTo>
                  <a:lnTo>
                    <a:pt x="19" y="321"/>
                  </a:lnTo>
                  <a:lnTo>
                    <a:pt x="23" y="275"/>
                  </a:lnTo>
                  <a:lnTo>
                    <a:pt x="41" y="218"/>
                  </a:lnTo>
                  <a:lnTo>
                    <a:pt x="68" y="172"/>
                  </a:lnTo>
                  <a:lnTo>
                    <a:pt x="103" y="126"/>
                  </a:lnTo>
                  <a:lnTo>
                    <a:pt x="147" y="92"/>
                  </a:lnTo>
                  <a:lnTo>
                    <a:pt x="201" y="69"/>
                  </a:lnTo>
                  <a:lnTo>
                    <a:pt x="258" y="58"/>
                  </a:lnTo>
                  <a:lnTo>
                    <a:pt x="320" y="46"/>
                  </a:lnTo>
                  <a:close/>
                  <a:moveTo>
                    <a:pt x="272" y="1"/>
                  </a:moveTo>
                  <a:lnTo>
                    <a:pt x="227" y="12"/>
                  </a:lnTo>
                  <a:lnTo>
                    <a:pt x="183" y="35"/>
                  </a:lnTo>
                  <a:lnTo>
                    <a:pt x="143" y="58"/>
                  </a:lnTo>
                  <a:lnTo>
                    <a:pt x="107" y="81"/>
                  </a:lnTo>
                  <a:lnTo>
                    <a:pt x="76" y="115"/>
                  </a:lnTo>
                  <a:lnTo>
                    <a:pt x="50" y="149"/>
                  </a:lnTo>
                  <a:lnTo>
                    <a:pt x="28" y="184"/>
                  </a:lnTo>
                  <a:lnTo>
                    <a:pt x="19" y="218"/>
                  </a:lnTo>
                  <a:lnTo>
                    <a:pt x="10" y="252"/>
                  </a:lnTo>
                  <a:lnTo>
                    <a:pt x="1" y="287"/>
                  </a:lnTo>
                  <a:lnTo>
                    <a:pt x="1" y="321"/>
                  </a:lnTo>
                  <a:lnTo>
                    <a:pt x="1" y="1008"/>
                  </a:lnTo>
                  <a:lnTo>
                    <a:pt x="5" y="1019"/>
                  </a:lnTo>
                  <a:lnTo>
                    <a:pt x="10" y="1030"/>
                  </a:lnTo>
                  <a:lnTo>
                    <a:pt x="14" y="1019"/>
                  </a:lnTo>
                  <a:lnTo>
                    <a:pt x="19" y="1008"/>
                  </a:lnTo>
                  <a:lnTo>
                    <a:pt x="23" y="962"/>
                  </a:lnTo>
                  <a:lnTo>
                    <a:pt x="41" y="905"/>
                  </a:lnTo>
                  <a:lnTo>
                    <a:pt x="68" y="859"/>
                  </a:lnTo>
                  <a:lnTo>
                    <a:pt x="103" y="813"/>
                  </a:lnTo>
                  <a:lnTo>
                    <a:pt x="147" y="779"/>
                  </a:lnTo>
                  <a:lnTo>
                    <a:pt x="201" y="756"/>
                  </a:lnTo>
                  <a:lnTo>
                    <a:pt x="258" y="744"/>
                  </a:lnTo>
                  <a:lnTo>
                    <a:pt x="320" y="733"/>
                  </a:lnTo>
                  <a:lnTo>
                    <a:pt x="369" y="733"/>
                  </a:lnTo>
                  <a:lnTo>
                    <a:pt x="414" y="744"/>
                  </a:lnTo>
                  <a:lnTo>
                    <a:pt x="454" y="767"/>
                  </a:lnTo>
                  <a:lnTo>
                    <a:pt x="493" y="779"/>
                  </a:lnTo>
                  <a:lnTo>
                    <a:pt x="525" y="813"/>
                  </a:lnTo>
                  <a:lnTo>
                    <a:pt x="556" y="836"/>
                  </a:lnTo>
                  <a:lnTo>
                    <a:pt x="582" y="870"/>
                  </a:lnTo>
                  <a:lnTo>
                    <a:pt x="600" y="905"/>
                  </a:lnTo>
                  <a:lnTo>
                    <a:pt x="618" y="962"/>
                  </a:lnTo>
                  <a:lnTo>
                    <a:pt x="622" y="1008"/>
                  </a:lnTo>
                  <a:lnTo>
                    <a:pt x="627" y="1019"/>
                  </a:lnTo>
                  <a:lnTo>
                    <a:pt x="631" y="1030"/>
                  </a:lnTo>
                  <a:lnTo>
                    <a:pt x="635" y="1019"/>
                  </a:lnTo>
                  <a:lnTo>
                    <a:pt x="640" y="1008"/>
                  </a:lnTo>
                  <a:lnTo>
                    <a:pt x="640" y="321"/>
                  </a:lnTo>
                  <a:lnTo>
                    <a:pt x="640" y="287"/>
                  </a:lnTo>
                  <a:lnTo>
                    <a:pt x="631" y="252"/>
                  </a:lnTo>
                  <a:lnTo>
                    <a:pt x="622" y="218"/>
                  </a:lnTo>
                  <a:lnTo>
                    <a:pt x="613" y="184"/>
                  </a:lnTo>
                  <a:lnTo>
                    <a:pt x="582" y="138"/>
                  </a:lnTo>
                  <a:lnTo>
                    <a:pt x="542" y="92"/>
                  </a:lnTo>
                  <a:lnTo>
                    <a:pt x="498" y="58"/>
                  </a:lnTo>
                  <a:lnTo>
                    <a:pt x="445" y="23"/>
                  </a:lnTo>
                  <a:lnTo>
                    <a:pt x="383" y="12"/>
                  </a:lnTo>
                  <a:lnTo>
                    <a:pt x="32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10800000" flipH="1">
              <a:off x="3210382" y="3248458"/>
              <a:ext cx="199376" cy="62855"/>
            </a:xfrm>
            <a:custGeom>
              <a:avLst/>
              <a:gdLst/>
              <a:ahLst/>
              <a:cxnLst/>
              <a:rect l="l" t="t" r="r" b="b"/>
              <a:pathLst>
                <a:path w="623" h="493" extrusionOk="0">
                  <a:moveTo>
                    <a:pt x="311" y="1"/>
                  </a:moveTo>
                  <a:lnTo>
                    <a:pt x="249" y="12"/>
                  </a:lnTo>
                  <a:lnTo>
                    <a:pt x="192" y="23"/>
                  </a:lnTo>
                  <a:lnTo>
                    <a:pt x="138" y="46"/>
                  </a:lnTo>
                  <a:lnTo>
                    <a:pt x="94" y="92"/>
                  </a:lnTo>
                  <a:lnTo>
                    <a:pt x="54" y="126"/>
                  </a:lnTo>
                  <a:lnTo>
                    <a:pt x="27" y="184"/>
                  </a:lnTo>
                  <a:lnTo>
                    <a:pt x="5" y="241"/>
                  </a:lnTo>
                  <a:lnTo>
                    <a:pt x="1" y="264"/>
                  </a:lnTo>
                  <a:lnTo>
                    <a:pt x="1" y="298"/>
                  </a:lnTo>
                  <a:lnTo>
                    <a:pt x="1" y="493"/>
                  </a:lnTo>
                  <a:lnTo>
                    <a:pt x="5" y="470"/>
                  </a:lnTo>
                  <a:lnTo>
                    <a:pt x="27" y="413"/>
                  </a:lnTo>
                  <a:lnTo>
                    <a:pt x="54" y="355"/>
                  </a:lnTo>
                  <a:lnTo>
                    <a:pt x="94" y="321"/>
                  </a:lnTo>
                  <a:lnTo>
                    <a:pt x="138" y="275"/>
                  </a:lnTo>
                  <a:lnTo>
                    <a:pt x="192" y="252"/>
                  </a:lnTo>
                  <a:lnTo>
                    <a:pt x="249" y="241"/>
                  </a:lnTo>
                  <a:lnTo>
                    <a:pt x="311" y="229"/>
                  </a:lnTo>
                  <a:lnTo>
                    <a:pt x="374" y="241"/>
                  </a:lnTo>
                  <a:lnTo>
                    <a:pt x="431" y="252"/>
                  </a:lnTo>
                  <a:lnTo>
                    <a:pt x="484" y="275"/>
                  </a:lnTo>
                  <a:lnTo>
                    <a:pt x="529" y="321"/>
                  </a:lnTo>
                  <a:lnTo>
                    <a:pt x="569" y="355"/>
                  </a:lnTo>
                  <a:lnTo>
                    <a:pt x="595" y="413"/>
                  </a:lnTo>
                  <a:lnTo>
                    <a:pt x="618" y="470"/>
                  </a:lnTo>
                  <a:lnTo>
                    <a:pt x="622" y="493"/>
                  </a:lnTo>
                  <a:lnTo>
                    <a:pt x="622" y="298"/>
                  </a:lnTo>
                  <a:lnTo>
                    <a:pt x="622" y="264"/>
                  </a:lnTo>
                  <a:lnTo>
                    <a:pt x="618" y="241"/>
                  </a:lnTo>
                  <a:lnTo>
                    <a:pt x="595" y="184"/>
                  </a:lnTo>
                  <a:lnTo>
                    <a:pt x="569" y="126"/>
                  </a:lnTo>
                  <a:lnTo>
                    <a:pt x="529" y="92"/>
                  </a:lnTo>
                  <a:lnTo>
                    <a:pt x="484" y="46"/>
                  </a:lnTo>
                  <a:lnTo>
                    <a:pt x="431" y="23"/>
                  </a:lnTo>
                  <a:lnTo>
                    <a:pt x="374" y="12"/>
                  </a:lnTo>
                  <a:lnTo>
                    <a:pt x="311" y="1"/>
                  </a:lnTo>
                  <a:close/>
                </a:path>
              </a:pathLst>
            </a:custGeom>
            <a:solidFill>
              <a:srgbClr val="FF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10800000" flipH="1">
              <a:off x="3207502" y="3241191"/>
              <a:ext cx="204816" cy="73055"/>
            </a:xfrm>
            <a:custGeom>
              <a:avLst/>
              <a:gdLst/>
              <a:ahLst/>
              <a:cxnLst/>
              <a:rect l="l" t="t" r="r" b="b"/>
              <a:pathLst>
                <a:path w="640" h="573" extrusionOk="0">
                  <a:moveTo>
                    <a:pt x="369" y="46"/>
                  </a:moveTo>
                  <a:lnTo>
                    <a:pt x="414" y="58"/>
                  </a:lnTo>
                  <a:lnTo>
                    <a:pt x="454" y="81"/>
                  </a:lnTo>
                  <a:lnTo>
                    <a:pt x="493" y="92"/>
                  </a:lnTo>
                  <a:lnTo>
                    <a:pt x="525" y="127"/>
                  </a:lnTo>
                  <a:lnTo>
                    <a:pt x="556" y="149"/>
                  </a:lnTo>
                  <a:lnTo>
                    <a:pt x="582" y="184"/>
                  </a:lnTo>
                  <a:lnTo>
                    <a:pt x="600" y="218"/>
                  </a:lnTo>
                  <a:lnTo>
                    <a:pt x="618" y="275"/>
                  </a:lnTo>
                  <a:lnTo>
                    <a:pt x="622" y="321"/>
                  </a:lnTo>
                  <a:lnTo>
                    <a:pt x="622" y="447"/>
                  </a:lnTo>
                  <a:lnTo>
                    <a:pt x="613" y="413"/>
                  </a:lnTo>
                  <a:lnTo>
                    <a:pt x="582" y="367"/>
                  </a:lnTo>
                  <a:lnTo>
                    <a:pt x="542" y="321"/>
                  </a:lnTo>
                  <a:lnTo>
                    <a:pt x="498" y="287"/>
                  </a:lnTo>
                  <a:lnTo>
                    <a:pt x="445" y="252"/>
                  </a:lnTo>
                  <a:lnTo>
                    <a:pt x="383" y="241"/>
                  </a:lnTo>
                  <a:lnTo>
                    <a:pt x="320" y="230"/>
                  </a:lnTo>
                  <a:lnTo>
                    <a:pt x="272" y="230"/>
                  </a:lnTo>
                  <a:lnTo>
                    <a:pt x="227" y="241"/>
                  </a:lnTo>
                  <a:lnTo>
                    <a:pt x="183" y="264"/>
                  </a:lnTo>
                  <a:lnTo>
                    <a:pt x="143" y="287"/>
                  </a:lnTo>
                  <a:lnTo>
                    <a:pt x="107" y="310"/>
                  </a:lnTo>
                  <a:lnTo>
                    <a:pt x="76" y="344"/>
                  </a:lnTo>
                  <a:lnTo>
                    <a:pt x="50" y="378"/>
                  </a:lnTo>
                  <a:lnTo>
                    <a:pt x="28" y="413"/>
                  </a:lnTo>
                  <a:lnTo>
                    <a:pt x="19" y="447"/>
                  </a:lnTo>
                  <a:lnTo>
                    <a:pt x="19" y="321"/>
                  </a:lnTo>
                  <a:lnTo>
                    <a:pt x="23" y="275"/>
                  </a:lnTo>
                  <a:lnTo>
                    <a:pt x="41" y="218"/>
                  </a:lnTo>
                  <a:lnTo>
                    <a:pt x="68" y="172"/>
                  </a:lnTo>
                  <a:lnTo>
                    <a:pt x="103" y="127"/>
                  </a:lnTo>
                  <a:lnTo>
                    <a:pt x="147" y="92"/>
                  </a:lnTo>
                  <a:lnTo>
                    <a:pt x="201" y="69"/>
                  </a:lnTo>
                  <a:lnTo>
                    <a:pt x="258" y="58"/>
                  </a:lnTo>
                  <a:lnTo>
                    <a:pt x="320" y="46"/>
                  </a:lnTo>
                  <a:close/>
                  <a:moveTo>
                    <a:pt x="272" y="1"/>
                  </a:moveTo>
                  <a:lnTo>
                    <a:pt x="227" y="12"/>
                  </a:lnTo>
                  <a:lnTo>
                    <a:pt x="183" y="35"/>
                  </a:lnTo>
                  <a:lnTo>
                    <a:pt x="143" y="58"/>
                  </a:lnTo>
                  <a:lnTo>
                    <a:pt x="107" y="81"/>
                  </a:lnTo>
                  <a:lnTo>
                    <a:pt x="76" y="115"/>
                  </a:lnTo>
                  <a:lnTo>
                    <a:pt x="50" y="149"/>
                  </a:lnTo>
                  <a:lnTo>
                    <a:pt x="28" y="184"/>
                  </a:lnTo>
                  <a:lnTo>
                    <a:pt x="19" y="218"/>
                  </a:lnTo>
                  <a:lnTo>
                    <a:pt x="10" y="252"/>
                  </a:lnTo>
                  <a:lnTo>
                    <a:pt x="1" y="287"/>
                  </a:lnTo>
                  <a:lnTo>
                    <a:pt x="1" y="321"/>
                  </a:lnTo>
                  <a:lnTo>
                    <a:pt x="1" y="550"/>
                  </a:lnTo>
                  <a:lnTo>
                    <a:pt x="5" y="561"/>
                  </a:lnTo>
                  <a:lnTo>
                    <a:pt x="10" y="573"/>
                  </a:lnTo>
                  <a:lnTo>
                    <a:pt x="14" y="561"/>
                  </a:lnTo>
                  <a:lnTo>
                    <a:pt x="19" y="550"/>
                  </a:lnTo>
                  <a:lnTo>
                    <a:pt x="23" y="504"/>
                  </a:lnTo>
                  <a:lnTo>
                    <a:pt x="41" y="447"/>
                  </a:lnTo>
                  <a:lnTo>
                    <a:pt x="68" y="401"/>
                  </a:lnTo>
                  <a:lnTo>
                    <a:pt x="103" y="355"/>
                  </a:lnTo>
                  <a:lnTo>
                    <a:pt x="147" y="321"/>
                  </a:lnTo>
                  <a:lnTo>
                    <a:pt x="201" y="298"/>
                  </a:lnTo>
                  <a:lnTo>
                    <a:pt x="258" y="287"/>
                  </a:lnTo>
                  <a:lnTo>
                    <a:pt x="320" y="275"/>
                  </a:lnTo>
                  <a:lnTo>
                    <a:pt x="369" y="275"/>
                  </a:lnTo>
                  <a:lnTo>
                    <a:pt x="414" y="287"/>
                  </a:lnTo>
                  <a:lnTo>
                    <a:pt x="454" y="310"/>
                  </a:lnTo>
                  <a:lnTo>
                    <a:pt x="493" y="321"/>
                  </a:lnTo>
                  <a:lnTo>
                    <a:pt x="525" y="355"/>
                  </a:lnTo>
                  <a:lnTo>
                    <a:pt x="556" y="378"/>
                  </a:lnTo>
                  <a:lnTo>
                    <a:pt x="582" y="413"/>
                  </a:lnTo>
                  <a:lnTo>
                    <a:pt x="600" y="447"/>
                  </a:lnTo>
                  <a:lnTo>
                    <a:pt x="618" y="504"/>
                  </a:lnTo>
                  <a:lnTo>
                    <a:pt x="622" y="550"/>
                  </a:lnTo>
                  <a:lnTo>
                    <a:pt x="627" y="561"/>
                  </a:lnTo>
                  <a:lnTo>
                    <a:pt x="631" y="573"/>
                  </a:lnTo>
                  <a:lnTo>
                    <a:pt x="635" y="561"/>
                  </a:lnTo>
                  <a:lnTo>
                    <a:pt x="640" y="550"/>
                  </a:lnTo>
                  <a:lnTo>
                    <a:pt x="640" y="321"/>
                  </a:lnTo>
                  <a:lnTo>
                    <a:pt x="640" y="287"/>
                  </a:lnTo>
                  <a:lnTo>
                    <a:pt x="631" y="252"/>
                  </a:lnTo>
                  <a:lnTo>
                    <a:pt x="622" y="218"/>
                  </a:lnTo>
                  <a:lnTo>
                    <a:pt x="613" y="184"/>
                  </a:lnTo>
                  <a:lnTo>
                    <a:pt x="582" y="138"/>
                  </a:lnTo>
                  <a:lnTo>
                    <a:pt x="542" y="92"/>
                  </a:lnTo>
                  <a:lnTo>
                    <a:pt x="498" y="58"/>
                  </a:lnTo>
                  <a:lnTo>
                    <a:pt x="445" y="24"/>
                  </a:lnTo>
                  <a:lnTo>
                    <a:pt x="383" y="12"/>
                  </a:lnTo>
                  <a:lnTo>
                    <a:pt x="32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10800000" flipH="1">
              <a:off x="3204941" y="3171069"/>
              <a:ext cx="210256" cy="122778"/>
            </a:xfrm>
            <a:custGeom>
              <a:avLst/>
              <a:gdLst/>
              <a:ahLst/>
              <a:cxnLst/>
              <a:rect l="l" t="t" r="r" b="b"/>
              <a:pathLst>
                <a:path w="657" h="963" extrusionOk="0">
                  <a:moveTo>
                    <a:pt x="408" y="1"/>
                  </a:moveTo>
                  <a:lnTo>
                    <a:pt x="399" y="24"/>
                  </a:lnTo>
                  <a:lnTo>
                    <a:pt x="391" y="47"/>
                  </a:lnTo>
                  <a:lnTo>
                    <a:pt x="391" y="70"/>
                  </a:lnTo>
                  <a:lnTo>
                    <a:pt x="391" y="138"/>
                  </a:lnTo>
                  <a:lnTo>
                    <a:pt x="386" y="184"/>
                  </a:lnTo>
                  <a:lnTo>
                    <a:pt x="377" y="218"/>
                  </a:lnTo>
                  <a:lnTo>
                    <a:pt x="364" y="241"/>
                  </a:lnTo>
                  <a:lnTo>
                    <a:pt x="346" y="253"/>
                  </a:lnTo>
                  <a:lnTo>
                    <a:pt x="328" y="241"/>
                  </a:lnTo>
                  <a:lnTo>
                    <a:pt x="315" y="218"/>
                  </a:lnTo>
                  <a:lnTo>
                    <a:pt x="306" y="184"/>
                  </a:lnTo>
                  <a:lnTo>
                    <a:pt x="302" y="138"/>
                  </a:lnTo>
                  <a:lnTo>
                    <a:pt x="302" y="115"/>
                  </a:lnTo>
                  <a:lnTo>
                    <a:pt x="302" y="92"/>
                  </a:lnTo>
                  <a:lnTo>
                    <a:pt x="293" y="70"/>
                  </a:lnTo>
                  <a:lnTo>
                    <a:pt x="284" y="47"/>
                  </a:lnTo>
                  <a:lnTo>
                    <a:pt x="266" y="47"/>
                  </a:lnTo>
                  <a:lnTo>
                    <a:pt x="257" y="70"/>
                  </a:lnTo>
                  <a:lnTo>
                    <a:pt x="249" y="92"/>
                  </a:lnTo>
                  <a:lnTo>
                    <a:pt x="249" y="115"/>
                  </a:lnTo>
                  <a:lnTo>
                    <a:pt x="249" y="161"/>
                  </a:lnTo>
                  <a:lnTo>
                    <a:pt x="249" y="184"/>
                  </a:lnTo>
                  <a:lnTo>
                    <a:pt x="240" y="207"/>
                  </a:lnTo>
                  <a:lnTo>
                    <a:pt x="231" y="230"/>
                  </a:lnTo>
                  <a:lnTo>
                    <a:pt x="213" y="230"/>
                  </a:lnTo>
                  <a:lnTo>
                    <a:pt x="204" y="207"/>
                  </a:lnTo>
                  <a:lnTo>
                    <a:pt x="195" y="184"/>
                  </a:lnTo>
                  <a:lnTo>
                    <a:pt x="195" y="161"/>
                  </a:lnTo>
                  <a:lnTo>
                    <a:pt x="191" y="115"/>
                  </a:lnTo>
                  <a:lnTo>
                    <a:pt x="182" y="81"/>
                  </a:lnTo>
                  <a:lnTo>
                    <a:pt x="169" y="58"/>
                  </a:lnTo>
                  <a:lnTo>
                    <a:pt x="151" y="47"/>
                  </a:lnTo>
                  <a:lnTo>
                    <a:pt x="133" y="58"/>
                  </a:lnTo>
                  <a:lnTo>
                    <a:pt x="120" y="81"/>
                  </a:lnTo>
                  <a:lnTo>
                    <a:pt x="111" y="115"/>
                  </a:lnTo>
                  <a:lnTo>
                    <a:pt x="107" y="161"/>
                  </a:lnTo>
                  <a:lnTo>
                    <a:pt x="107" y="298"/>
                  </a:lnTo>
                  <a:lnTo>
                    <a:pt x="107" y="321"/>
                  </a:lnTo>
                  <a:lnTo>
                    <a:pt x="98" y="344"/>
                  </a:lnTo>
                  <a:lnTo>
                    <a:pt x="89" y="367"/>
                  </a:lnTo>
                  <a:lnTo>
                    <a:pt x="71" y="367"/>
                  </a:lnTo>
                  <a:lnTo>
                    <a:pt x="62" y="344"/>
                  </a:lnTo>
                  <a:lnTo>
                    <a:pt x="53" y="321"/>
                  </a:lnTo>
                  <a:lnTo>
                    <a:pt x="53" y="298"/>
                  </a:lnTo>
                  <a:lnTo>
                    <a:pt x="53" y="276"/>
                  </a:lnTo>
                  <a:lnTo>
                    <a:pt x="44" y="253"/>
                  </a:lnTo>
                  <a:lnTo>
                    <a:pt x="36" y="230"/>
                  </a:lnTo>
                  <a:lnTo>
                    <a:pt x="18" y="230"/>
                  </a:lnTo>
                  <a:lnTo>
                    <a:pt x="9" y="253"/>
                  </a:lnTo>
                  <a:lnTo>
                    <a:pt x="0" y="276"/>
                  </a:lnTo>
                  <a:lnTo>
                    <a:pt x="0" y="298"/>
                  </a:lnTo>
                  <a:lnTo>
                    <a:pt x="0" y="665"/>
                  </a:lnTo>
                  <a:lnTo>
                    <a:pt x="0" y="699"/>
                  </a:lnTo>
                  <a:lnTo>
                    <a:pt x="9" y="722"/>
                  </a:lnTo>
                  <a:lnTo>
                    <a:pt x="27" y="779"/>
                  </a:lnTo>
                  <a:lnTo>
                    <a:pt x="58" y="836"/>
                  </a:lnTo>
                  <a:lnTo>
                    <a:pt x="98" y="871"/>
                  </a:lnTo>
                  <a:lnTo>
                    <a:pt x="147" y="916"/>
                  </a:lnTo>
                  <a:lnTo>
                    <a:pt x="200" y="939"/>
                  </a:lnTo>
                  <a:lnTo>
                    <a:pt x="262" y="951"/>
                  </a:lnTo>
                  <a:lnTo>
                    <a:pt x="328" y="962"/>
                  </a:lnTo>
                  <a:lnTo>
                    <a:pt x="395" y="951"/>
                  </a:lnTo>
                  <a:lnTo>
                    <a:pt x="457" y="939"/>
                  </a:lnTo>
                  <a:lnTo>
                    <a:pt x="510" y="916"/>
                  </a:lnTo>
                  <a:lnTo>
                    <a:pt x="559" y="871"/>
                  </a:lnTo>
                  <a:lnTo>
                    <a:pt x="599" y="836"/>
                  </a:lnTo>
                  <a:lnTo>
                    <a:pt x="630" y="779"/>
                  </a:lnTo>
                  <a:lnTo>
                    <a:pt x="648" y="722"/>
                  </a:lnTo>
                  <a:lnTo>
                    <a:pt x="657" y="699"/>
                  </a:lnTo>
                  <a:lnTo>
                    <a:pt x="657" y="665"/>
                  </a:lnTo>
                  <a:lnTo>
                    <a:pt x="657" y="321"/>
                  </a:lnTo>
                  <a:lnTo>
                    <a:pt x="657" y="298"/>
                  </a:lnTo>
                  <a:lnTo>
                    <a:pt x="648" y="276"/>
                  </a:lnTo>
                  <a:lnTo>
                    <a:pt x="639" y="253"/>
                  </a:lnTo>
                  <a:lnTo>
                    <a:pt x="621" y="253"/>
                  </a:lnTo>
                  <a:lnTo>
                    <a:pt x="612" y="276"/>
                  </a:lnTo>
                  <a:lnTo>
                    <a:pt x="604" y="298"/>
                  </a:lnTo>
                  <a:lnTo>
                    <a:pt x="604" y="321"/>
                  </a:lnTo>
                  <a:lnTo>
                    <a:pt x="604" y="344"/>
                  </a:lnTo>
                  <a:lnTo>
                    <a:pt x="595" y="367"/>
                  </a:lnTo>
                  <a:lnTo>
                    <a:pt x="586" y="390"/>
                  </a:lnTo>
                  <a:lnTo>
                    <a:pt x="568" y="390"/>
                  </a:lnTo>
                  <a:lnTo>
                    <a:pt x="559" y="367"/>
                  </a:lnTo>
                  <a:lnTo>
                    <a:pt x="550" y="344"/>
                  </a:lnTo>
                  <a:lnTo>
                    <a:pt x="550" y="321"/>
                  </a:lnTo>
                  <a:lnTo>
                    <a:pt x="550" y="230"/>
                  </a:lnTo>
                  <a:lnTo>
                    <a:pt x="546" y="184"/>
                  </a:lnTo>
                  <a:lnTo>
                    <a:pt x="537" y="150"/>
                  </a:lnTo>
                  <a:lnTo>
                    <a:pt x="524" y="127"/>
                  </a:lnTo>
                  <a:lnTo>
                    <a:pt x="506" y="115"/>
                  </a:lnTo>
                  <a:lnTo>
                    <a:pt x="488" y="127"/>
                  </a:lnTo>
                  <a:lnTo>
                    <a:pt x="475" y="150"/>
                  </a:lnTo>
                  <a:lnTo>
                    <a:pt x="466" y="184"/>
                  </a:lnTo>
                  <a:lnTo>
                    <a:pt x="462" y="230"/>
                  </a:lnTo>
                  <a:lnTo>
                    <a:pt x="457" y="241"/>
                  </a:lnTo>
                  <a:lnTo>
                    <a:pt x="453" y="253"/>
                  </a:lnTo>
                  <a:lnTo>
                    <a:pt x="448" y="241"/>
                  </a:lnTo>
                  <a:lnTo>
                    <a:pt x="444" y="230"/>
                  </a:lnTo>
                  <a:lnTo>
                    <a:pt x="444" y="70"/>
                  </a:lnTo>
                  <a:lnTo>
                    <a:pt x="444" y="47"/>
                  </a:lnTo>
                  <a:lnTo>
                    <a:pt x="435" y="24"/>
                  </a:lnTo>
                  <a:lnTo>
                    <a:pt x="426"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10800000" flipH="1">
              <a:off x="3207502" y="3171068"/>
              <a:ext cx="204816" cy="30854"/>
            </a:xfrm>
            <a:custGeom>
              <a:avLst/>
              <a:gdLst/>
              <a:ahLst/>
              <a:cxnLst/>
              <a:rect l="l" t="t" r="r" b="b"/>
              <a:pathLst>
                <a:path w="640" h="242" extrusionOk="0">
                  <a:moveTo>
                    <a:pt x="1" y="1"/>
                  </a:moveTo>
                  <a:lnTo>
                    <a:pt x="14" y="58"/>
                  </a:lnTo>
                  <a:lnTo>
                    <a:pt x="41" y="104"/>
                  </a:lnTo>
                  <a:lnTo>
                    <a:pt x="72" y="138"/>
                  </a:lnTo>
                  <a:lnTo>
                    <a:pt x="112" y="172"/>
                  </a:lnTo>
                  <a:lnTo>
                    <a:pt x="156" y="207"/>
                  </a:lnTo>
                  <a:lnTo>
                    <a:pt x="210" y="218"/>
                  </a:lnTo>
                  <a:lnTo>
                    <a:pt x="263" y="241"/>
                  </a:lnTo>
                  <a:lnTo>
                    <a:pt x="378" y="241"/>
                  </a:lnTo>
                  <a:lnTo>
                    <a:pt x="431" y="218"/>
                  </a:lnTo>
                  <a:lnTo>
                    <a:pt x="485" y="207"/>
                  </a:lnTo>
                  <a:lnTo>
                    <a:pt x="529" y="172"/>
                  </a:lnTo>
                  <a:lnTo>
                    <a:pt x="569" y="138"/>
                  </a:lnTo>
                  <a:lnTo>
                    <a:pt x="600" y="104"/>
                  </a:lnTo>
                  <a:lnTo>
                    <a:pt x="627" y="58"/>
                  </a:lnTo>
                  <a:lnTo>
                    <a:pt x="640" y="1"/>
                  </a:lnTo>
                  <a:lnTo>
                    <a:pt x="578" y="58"/>
                  </a:lnTo>
                  <a:lnTo>
                    <a:pt x="502" y="92"/>
                  </a:lnTo>
                  <a:lnTo>
                    <a:pt x="414" y="115"/>
                  </a:lnTo>
                  <a:lnTo>
                    <a:pt x="320" y="127"/>
                  </a:lnTo>
                  <a:lnTo>
                    <a:pt x="227" y="115"/>
                  </a:lnTo>
                  <a:lnTo>
                    <a:pt x="139" y="92"/>
                  </a:lnTo>
                  <a:lnTo>
                    <a:pt x="63" y="58"/>
                  </a:lnTo>
                  <a:lnTo>
                    <a:pt x="1" y="1"/>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10800000" flipH="1">
              <a:off x="3202061" y="3168264"/>
              <a:ext cx="216017" cy="128387"/>
            </a:xfrm>
            <a:custGeom>
              <a:avLst/>
              <a:gdLst/>
              <a:ahLst/>
              <a:cxnLst/>
              <a:rect l="l" t="t" r="r" b="b"/>
              <a:pathLst>
                <a:path w="675" h="1007" extrusionOk="0">
                  <a:moveTo>
                    <a:pt x="435" y="46"/>
                  </a:moveTo>
                  <a:lnTo>
                    <a:pt x="439" y="57"/>
                  </a:lnTo>
                  <a:lnTo>
                    <a:pt x="444" y="69"/>
                  </a:lnTo>
                  <a:lnTo>
                    <a:pt x="444" y="92"/>
                  </a:lnTo>
                  <a:lnTo>
                    <a:pt x="444" y="252"/>
                  </a:lnTo>
                  <a:lnTo>
                    <a:pt x="444" y="275"/>
                  </a:lnTo>
                  <a:lnTo>
                    <a:pt x="448" y="286"/>
                  </a:lnTo>
                  <a:lnTo>
                    <a:pt x="453" y="298"/>
                  </a:lnTo>
                  <a:lnTo>
                    <a:pt x="471" y="298"/>
                  </a:lnTo>
                  <a:lnTo>
                    <a:pt x="475" y="286"/>
                  </a:lnTo>
                  <a:lnTo>
                    <a:pt x="479" y="275"/>
                  </a:lnTo>
                  <a:lnTo>
                    <a:pt x="479" y="252"/>
                  </a:lnTo>
                  <a:lnTo>
                    <a:pt x="484" y="217"/>
                  </a:lnTo>
                  <a:lnTo>
                    <a:pt x="488" y="183"/>
                  </a:lnTo>
                  <a:lnTo>
                    <a:pt x="502" y="172"/>
                  </a:lnTo>
                  <a:lnTo>
                    <a:pt x="515" y="160"/>
                  </a:lnTo>
                  <a:lnTo>
                    <a:pt x="528" y="172"/>
                  </a:lnTo>
                  <a:lnTo>
                    <a:pt x="542" y="183"/>
                  </a:lnTo>
                  <a:lnTo>
                    <a:pt x="546" y="217"/>
                  </a:lnTo>
                  <a:lnTo>
                    <a:pt x="550" y="252"/>
                  </a:lnTo>
                  <a:lnTo>
                    <a:pt x="550" y="343"/>
                  </a:lnTo>
                  <a:lnTo>
                    <a:pt x="555" y="378"/>
                  </a:lnTo>
                  <a:lnTo>
                    <a:pt x="559" y="412"/>
                  </a:lnTo>
                  <a:lnTo>
                    <a:pt x="573" y="423"/>
                  </a:lnTo>
                  <a:lnTo>
                    <a:pt x="586" y="435"/>
                  </a:lnTo>
                  <a:lnTo>
                    <a:pt x="599" y="423"/>
                  </a:lnTo>
                  <a:lnTo>
                    <a:pt x="613" y="412"/>
                  </a:lnTo>
                  <a:lnTo>
                    <a:pt x="617" y="378"/>
                  </a:lnTo>
                  <a:lnTo>
                    <a:pt x="621" y="343"/>
                  </a:lnTo>
                  <a:lnTo>
                    <a:pt x="621" y="320"/>
                  </a:lnTo>
                  <a:lnTo>
                    <a:pt x="626" y="309"/>
                  </a:lnTo>
                  <a:lnTo>
                    <a:pt x="630" y="298"/>
                  </a:lnTo>
                  <a:lnTo>
                    <a:pt x="648" y="298"/>
                  </a:lnTo>
                  <a:lnTo>
                    <a:pt x="652" y="309"/>
                  </a:lnTo>
                  <a:lnTo>
                    <a:pt x="657" y="320"/>
                  </a:lnTo>
                  <a:lnTo>
                    <a:pt x="657" y="343"/>
                  </a:lnTo>
                  <a:lnTo>
                    <a:pt x="657" y="687"/>
                  </a:lnTo>
                  <a:lnTo>
                    <a:pt x="657" y="709"/>
                  </a:lnTo>
                  <a:lnTo>
                    <a:pt x="652" y="732"/>
                  </a:lnTo>
                  <a:lnTo>
                    <a:pt x="635" y="790"/>
                  </a:lnTo>
                  <a:lnTo>
                    <a:pt x="604" y="835"/>
                  </a:lnTo>
                  <a:lnTo>
                    <a:pt x="568" y="870"/>
                  </a:lnTo>
                  <a:lnTo>
                    <a:pt x="519" y="915"/>
                  </a:lnTo>
                  <a:lnTo>
                    <a:pt x="466" y="938"/>
                  </a:lnTo>
                  <a:lnTo>
                    <a:pt x="404" y="950"/>
                  </a:lnTo>
                  <a:lnTo>
                    <a:pt x="337" y="961"/>
                  </a:lnTo>
                  <a:lnTo>
                    <a:pt x="289" y="961"/>
                  </a:lnTo>
                  <a:lnTo>
                    <a:pt x="240" y="950"/>
                  </a:lnTo>
                  <a:lnTo>
                    <a:pt x="195" y="927"/>
                  </a:lnTo>
                  <a:lnTo>
                    <a:pt x="156" y="915"/>
                  </a:lnTo>
                  <a:lnTo>
                    <a:pt x="120" y="881"/>
                  </a:lnTo>
                  <a:lnTo>
                    <a:pt x="89" y="858"/>
                  </a:lnTo>
                  <a:lnTo>
                    <a:pt x="62" y="824"/>
                  </a:lnTo>
                  <a:lnTo>
                    <a:pt x="40" y="790"/>
                  </a:lnTo>
                  <a:lnTo>
                    <a:pt x="22" y="732"/>
                  </a:lnTo>
                  <a:lnTo>
                    <a:pt x="18" y="709"/>
                  </a:lnTo>
                  <a:lnTo>
                    <a:pt x="18" y="687"/>
                  </a:lnTo>
                  <a:lnTo>
                    <a:pt x="18" y="320"/>
                  </a:lnTo>
                  <a:lnTo>
                    <a:pt x="18" y="298"/>
                  </a:lnTo>
                  <a:lnTo>
                    <a:pt x="22" y="286"/>
                  </a:lnTo>
                  <a:lnTo>
                    <a:pt x="27" y="275"/>
                  </a:lnTo>
                  <a:lnTo>
                    <a:pt x="45" y="275"/>
                  </a:lnTo>
                  <a:lnTo>
                    <a:pt x="49" y="286"/>
                  </a:lnTo>
                  <a:lnTo>
                    <a:pt x="53" y="298"/>
                  </a:lnTo>
                  <a:lnTo>
                    <a:pt x="53" y="320"/>
                  </a:lnTo>
                  <a:lnTo>
                    <a:pt x="58" y="355"/>
                  </a:lnTo>
                  <a:lnTo>
                    <a:pt x="62" y="389"/>
                  </a:lnTo>
                  <a:lnTo>
                    <a:pt x="76" y="401"/>
                  </a:lnTo>
                  <a:lnTo>
                    <a:pt x="89" y="412"/>
                  </a:lnTo>
                  <a:lnTo>
                    <a:pt x="102" y="401"/>
                  </a:lnTo>
                  <a:lnTo>
                    <a:pt x="116" y="389"/>
                  </a:lnTo>
                  <a:lnTo>
                    <a:pt x="120" y="355"/>
                  </a:lnTo>
                  <a:lnTo>
                    <a:pt x="124" y="320"/>
                  </a:lnTo>
                  <a:lnTo>
                    <a:pt x="124" y="183"/>
                  </a:lnTo>
                  <a:lnTo>
                    <a:pt x="129" y="149"/>
                  </a:lnTo>
                  <a:lnTo>
                    <a:pt x="133" y="114"/>
                  </a:lnTo>
                  <a:lnTo>
                    <a:pt x="147" y="103"/>
                  </a:lnTo>
                  <a:lnTo>
                    <a:pt x="160" y="92"/>
                  </a:lnTo>
                  <a:lnTo>
                    <a:pt x="173" y="103"/>
                  </a:lnTo>
                  <a:lnTo>
                    <a:pt x="187" y="114"/>
                  </a:lnTo>
                  <a:lnTo>
                    <a:pt x="191" y="149"/>
                  </a:lnTo>
                  <a:lnTo>
                    <a:pt x="195" y="183"/>
                  </a:lnTo>
                  <a:lnTo>
                    <a:pt x="200" y="217"/>
                  </a:lnTo>
                  <a:lnTo>
                    <a:pt x="204" y="252"/>
                  </a:lnTo>
                  <a:lnTo>
                    <a:pt x="218" y="263"/>
                  </a:lnTo>
                  <a:lnTo>
                    <a:pt x="231" y="275"/>
                  </a:lnTo>
                  <a:lnTo>
                    <a:pt x="244" y="263"/>
                  </a:lnTo>
                  <a:lnTo>
                    <a:pt x="258" y="252"/>
                  </a:lnTo>
                  <a:lnTo>
                    <a:pt x="262" y="217"/>
                  </a:lnTo>
                  <a:lnTo>
                    <a:pt x="266" y="183"/>
                  </a:lnTo>
                  <a:lnTo>
                    <a:pt x="266" y="137"/>
                  </a:lnTo>
                  <a:lnTo>
                    <a:pt x="266" y="114"/>
                  </a:lnTo>
                  <a:lnTo>
                    <a:pt x="271" y="103"/>
                  </a:lnTo>
                  <a:lnTo>
                    <a:pt x="275" y="92"/>
                  </a:lnTo>
                  <a:lnTo>
                    <a:pt x="293" y="92"/>
                  </a:lnTo>
                  <a:lnTo>
                    <a:pt x="298" y="103"/>
                  </a:lnTo>
                  <a:lnTo>
                    <a:pt x="302" y="114"/>
                  </a:lnTo>
                  <a:lnTo>
                    <a:pt x="302" y="137"/>
                  </a:lnTo>
                  <a:lnTo>
                    <a:pt x="302" y="160"/>
                  </a:lnTo>
                  <a:lnTo>
                    <a:pt x="306" y="217"/>
                  </a:lnTo>
                  <a:lnTo>
                    <a:pt x="320" y="252"/>
                  </a:lnTo>
                  <a:lnTo>
                    <a:pt x="333" y="286"/>
                  </a:lnTo>
                  <a:lnTo>
                    <a:pt x="355" y="298"/>
                  </a:lnTo>
                  <a:lnTo>
                    <a:pt x="377" y="286"/>
                  </a:lnTo>
                  <a:lnTo>
                    <a:pt x="391" y="252"/>
                  </a:lnTo>
                  <a:lnTo>
                    <a:pt x="404" y="217"/>
                  </a:lnTo>
                  <a:lnTo>
                    <a:pt x="408" y="160"/>
                  </a:lnTo>
                  <a:lnTo>
                    <a:pt x="408" y="92"/>
                  </a:lnTo>
                  <a:lnTo>
                    <a:pt x="408" y="69"/>
                  </a:lnTo>
                  <a:lnTo>
                    <a:pt x="413" y="57"/>
                  </a:lnTo>
                  <a:lnTo>
                    <a:pt x="417" y="46"/>
                  </a:lnTo>
                  <a:close/>
                  <a:moveTo>
                    <a:pt x="426" y="0"/>
                  </a:moveTo>
                  <a:lnTo>
                    <a:pt x="413" y="11"/>
                  </a:lnTo>
                  <a:lnTo>
                    <a:pt x="400" y="23"/>
                  </a:lnTo>
                  <a:lnTo>
                    <a:pt x="395" y="57"/>
                  </a:lnTo>
                  <a:lnTo>
                    <a:pt x="391" y="92"/>
                  </a:lnTo>
                  <a:lnTo>
                    <a:pt x="391" y="160"/>
                  </a:lnTo>
                  <a:lnTo>
                    <a:pt x="386" y="195"/>
                  </a:lnTo>
                  <a:lnTo>
                    <a:pt x="382" y="229"/>
                  </a:lnTo>
                  <a:lnTo>
                    <a:pt x="369" y="240"/>
                  </a:lnTo>
                  <a:lnTo>
                    <a:pt x="355" y="252"/>
                  </a:lnTo>
                  <a:lnTo>
                    <a:pt x="342" y="240"/>
                  </a:lnTo>
                  <a:lnTo>
                    <a:pt x="329" y="229"/>
                  </a:lnTo>
                  <a:lnTo>
                    <a:pt x="324" y="195"/>
                  </a:lnTo>
                  <a:lnTo>
                    <a:pt x="320" y="160"/>
                  </a:lnTo>
                  <a:lnTo>
                    <a:pt x="320" y="137"/>
                  </a:lnTo>
                  <a:lnTo>
                    <a:pt x="315" y="103"/>
                  </a:lnTo>
                  <a:lnTo>
                    <a:pt x="311" y="69"/>
                  </a:lnTo>
                  <a:lnTo>
                    <a:pt x="298" y="57"/>
                  </a:lnTo>
                  <a:lnTo>
                    <a:pt x="284" y="46"/>
                  </a:lnTo>
                  <a:lnTo>
                    <a:pt x="271" y="57"/>
                  </a:lnTo>
                  <a:lnTo>
                    <a:pt x="258" y="69"/>
                  </a:lnTo>
                  <a:lnTo>
                    <a:pt x="253" y="103"/>
                  </a:lnTo>
                  <a:lnTo>
                    <a:pt x="249" y="137"/>
                  </a:lnTo>
                  <a:lnTo>
                    <a:pt x="249" y="183"/>
                  </a:lnTo>
                  <a:lnTo>
                    <a:pt x="249" y="206"/>
                  </a:lnTo>
                  <a:lnTo>
                    <a:pt x="244" y="217"/>
                  </a:lnTo>
                  <a:lnTo>
                    <a:pt x="240" y="229"/>
                  </a:lnTo>
                  <a:lnTo>
                    <a:pt x="222" y="229"/>
                  </a:lnTo>
                  <a:lnTo>
                    <a:pt x="218" y="217"/>
                  </a:lnTo>
                  <a:lnTo>
                    <a:pt x="213" y="206"/>
                  </a:lnTo>
                  <a:lnTo>
                    <a:pt x="213" y="183"/>
                  </a:lnTo>
                  <a:lnTo>
                    <a:pt x="209" y="126"/>
                  </a:lnTo>
                  <a:lnTo>
                    <a:pt x="195" y="92"/>
                  </a:lnTo>
                  <a:lnTo>
                    <a:pt x="182" y="57"/>
                  </a:lnTo>
                  <a:lnTo>
                    <a:pt x="160" y="46"/>
                  </a:lnTo>
                  <a:lnTo>
                    <a:pt x="138" y="57"/>
                  </a:lnTo>
                  <a:lnTo>
                    <a:pt x="124" y="92"/>
                  </a:lnTo>
                  <a:lnTo>
                    <a:pt x="111" y="126"/>
                  </a:lnTo>
                  <a:lnTo>
                    <a:pt x="107" y="183"/>
                  </a:lnTo>
                  <a:lnTo>
                    <a:pt x="107" y="320"/>
                  </a:lnTo>
                  <a:lnTo>
                    <a:pt x="107" y="343"/>
                  </a:lnTo>
                  <a:lnTo>
                    <a:pt x="102" y="355"/>
                  </a:lnTo>
                  <a:lnTo>
                    <a:pt x="98" y="366"/>
                  </a:lnTo>
                  <a:lnTo>
                    <a:pt x="80" y="366"/>
                  </a:lnTo>
                  <a:lnTo>
                    <a:pt x="76" y="355"/>
                  </a:lnTo>
                  <a:lnTo>
                    <a:pt x="71" y="343"/>
                  </a:lnTo>
                  <a:lnTo>
                    <a:pt x="71" y="320"/>
                  </a:lnTo>
                  <a:lnTo>
                    <a:pt x="67" y="286"/>
                  </a:lnTo>
                  <a:lnTo>
                    <a:pt x="62" y="252"/>
                  </a:lnTo>
                  <a:lnTo>
                    <a:pt x="49" y="240"/>
                  </a:lnTo>
                  <a:lnTo>
                    <a:pt x="36" y="229"/>
                  </a:lnTo>
                  <a:lnTo>
                    <a:pt x="22" y="240"/>
                  </a:lnTo>
                  <a:lnTo>
                    <a:pt x="9" y="252"/>
                  </a:lnTo>
                  <a:lnTo>
                    <a:pt x="5" y="286"/>
                  </a:lnTo>
                  <a:lnTo>
                    <a:pt x="0" y="320"/>
                  </a:lnTo>
                  <a:lnTo>
                    <a:pt x="0" y="687"/>
                  </a:lnTo>
                  <a:lnTo>
                    <a:pt x="0" y="721"/>
                  </a:lnTo>
                  <a:lnTo>
                    <a:pt x="9" y="755"/>
                  </a:lnTo>
                  <a:lnTo>
                    <a:pt x="18" y="790"/>
                  </a:lnTo>
                  <a:lnTo>
                    <a:pt x="31" y="824"/>
                  </a:lnTo>
                  <a:lnTo>
                    <a:pt x="62" y="870"/>
                  </a:lnTo>
                  <a:lnTo>
                    <a:pt x="102" y="915"/>
                  </a:lnTo>
                  <a:lnTo>
                    <a:pt x="151" y="961"/>
                  </a:lnTo>
                  <a:lnTo>
                    <a:pt x="209" y="984"/>
                  </a:lnTo>
                  <a:lnTo>
                    <a:pt x="271" y="996"/>
                  </a:lnTo>
                  <a:lnTo>
                    <a:pt x="337" y="1007"/>
                  </a:lnTo>
                  <a:lnTo>
                    <a:pt x="386" y="1007"/>
                  </a:lnTo>
                  <a:lnTo>
                    <a:pt x="435" y="996"/>
                  </a:lnTo>
                  <a:lnTo>
                    <a:pt x="479" y="973"/>
                  </a:lnTo>
                  <a:lnTo>
                    <a:pt x="524" y="961"/>
                  </a:lnTo>
                  <a:lnTo>
                    <a:pt x="559" y="927"/>
                  </a:lnTo>
                  <a:lnTo>
                    <a:pt x="595" y="893"/>
                  </a:lnTo>
                  <a:lnTo>
                    <a:pt x="621" y="858"/>
                  </a:lnTo>
                  <a:lnTo>
                    <a:pt x="644" y="824"/>
                  </a:lnTo>
                  <a:lnTo>
                    <a:pt x="657" y="790"/>
                  </a:lnTo>
                  <a:lnTo>
                    <a:pt x="666" y="755"/>
                  </a:lnTo>
                  <a:lnTo>
                    <a:pt x="675" y="721"/>
                  </a:lnTo>
                  <a:lnTo>
                    <a:pt x="675" y="687"/>
                  </a:lnTo>
                  <a:lnTo>
                    <a:pt x="675" y="343"/>
                  </a:lnTo>
                  <a:lnTo>
                    <a:pt x="670" y="309"/>
                  </a:lnTo>
                  <a:lnTo>
                    <a:pt x="666" y="275"/>
                  </a:lnTo>
                  <a:lnTo>
                    <a:pt x="652" y="263"/>
                  </a:lnTo>
                  <a:lnTo>
                    <a:pt x="639" y="252"/>
                  </a:lnTo>
                  <a:lnTo>
                    <a:pt x="626" y="263"/>
                  </a:lnTo>
                  <a:lnTo>
                    <a:pt x="613" y="275"/>
                  </a:lnTo>
                  <a:lnTo>
                    <a:pt x="608" y="309"/>
                  </a:lnTo>
                  <a:lnTo>
                    <a:pt x="604" y="343"/>
                  </a:lnTo>
                  <a:lnTo>
                    <a:pt x="604" y="366"/>
                  </a:lnTo>
                  <a:lnTo>
                    <a:pt x="599" y="378"/>
                  </a:lnTo>
                  <a:lnTo>
                    <a:pt x="595" y="389"/>
                  </a:lnTo>
                  <a:lnTo>
                    <a:pt x="577" y="389"/>
                  </a:lnTo>
                  <a:lnTo>
                    <a:pt x="573" y="378"/>
                  </a:lnTo>
                  <a:lnTo>
                    <a:pt x="568" y="366"/>
                  </a:lnTo>
                  <a:lnTo>
                    <a:pt x="568" y="343"/>
                  </a:lnTo>
                  <a:lnTo>
                    <a:pt x="568" y="252"/>
                  </a:lnTo>
                  <a:lnTo>
                    <a:pt x="564" y="195"/>
                  </a:lnTo>
                  <a:lnTo>
                    <a:pt x="550" y="160"/>
                  </a:lnTo>
                  <a:lnTo>
                    <a:pt x="537" y="126"/>
                  </a:lnTo>
                  <a:lnTo>
                    <a:pt x="515" y="114"/>
                  </a:lnTo>
                  <a:lnTo>
                    <a:pt x="493" y="126"/>
                  </a:lnTo>
                  <a:lnTo>
                    <a:pt x="479" y="160"/>
                  </a:lnTo>
                  <a:lnTo>
                    <a:pt x="466" y="195"/>
                  </a:lnTo>
                  <a:lnTo>
                    <a:pt x="462" y="252"/>
                  </a:lnTo>
                  <a:lnTo>
                    <a:pt x="462" y="92"/>
                  </a:lnTo>
                  <a:lnTo>
                    <a:pt x="457" y="57"/>
                  </a:lnTo>
                  <a:lnTo>
                    <a:pt x="453" y="23"/>
                  </a:lnTo>
                  <a:lnTo>
                    <a:pt x="439" y="11"/>
                  </a:lnTo>
                  <a:lnTo>
                    <a:pt x="42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10800000" flipH="1">
              <a:off x="3213262" y="3206129"/>
              <a:ext cx="193615" cy="32256"/>
            </a:xfrm>
            <a:custGeom>
              <a:avLst/>
              <a:gdLst/>
              <a:ahLst/>
              <a:cxnLst/>
              <a:rect l="l" t="t" r="r" b="b"/>
              <a:pathLst>
                <a:path w="605" h="253" extrusionOk="0">
                  <a:moveTo>
                    <a:pt x="302" y="1"/>
                  </a:moveTo>
                  <a:lnTo>
                    <a:pt x="227" y="12"/>
                  </a:lnTo>
                  <a:lnTo>
                    <a:pt x="156" y="24"/>
                  </a:lnTo>
                  <a:lnTo>
                    <a:pt x="94" y="58"/>
                  </a:lnTo>
                  <a:lnTo>
                    <a:pt x="50" y="104"/>
                  </a:lnTo>
                  <a:lnTo>
                    <a:pt x="23" y="138"/>
                  </a:lnTo>
                  <a:lnTo>
                    <a:pt x="10" y="172"/>
                  </a:lnTo>
                  <a:lnTo>
                    <a:pt x="1" y="195"/>
                  </a:lnTo>
                  <a:lnTo>
                    <a:pt x="1" y="230"/>
                  </a:lnTo>
                  <a:lnTo>
                    <a:pt x="5" y="241"/>
                  </a:lnTo>
                  <a:lnTo>
                    <a:pt x="10" y="252"/>
                  </a:lnTo>
                  <a:lnTo>
                    <a:pt x="14" y="241"/>
                  </a:lnTo>
                  <a:lnTo>
                    <a:pt x="18" y="230"/>
                  </a:lnTo>
                  <a:lnTo>
                    <a:pt x="23" y="207"/>
                  </a:lnTo>
                  <a:lnTo>
                    <a:pt x="36" y="172"/>
                  </a:lnTo>
                  <a:lnTo>
                    <a:pt x="63" y="138"/>
                  </a:lnTo>
                  <a:lnTo>
                    <a:pt x="98" y="104"/>
                  </a:lnTo>
                  <a:lnTo>
                    <a:pt x="138" y="81"/>
                  </a:lnTo>
                  <a:lnTo>
                    <a:pt x="192" y="58"/>
                  </a:lnTo>
                  <a:lnTo>
                    <a:pt x="245" y="47"/>
                  </a:lnTo>
                  <a:lnTo>
                    <a:pt x="302" y="47"/>
                  </a:lnTo>
                  <a:lnTo>
                    <a:pt x="378" y="58"/>
                  </a:lnTo>
                  <a:lnTo>
                    <a:pt x="449" y="69"/>
                  </a:lnTo>
                  <a:lnTo>
                    <a:pt x="507" y="104"/>
                  </a:lnTo>
                  <a:lnTo>
                    <a:pt x="551" y="138"/>
                  </a:lnTo>
                  <a:lnTo>
                    <a:pt x="569" y="172"/>
                  </a:lnTo>
                  <a:lnTo>
                    <a:pt x="582" y="207"/>
                  </a:lnTo>
                  <a:lnTo>
                    <a:pt x="586" y="230"/>
                  </a:lnTo>
                  <a:lnTo>
                    <a:pt x="591" y="241"/>
                  </a:lnTo>
                  <a:lnTo>
                    <a:pt x="595" y="252"/>
                  </a:lnTo>
                  <a:lnTo>
                    <a:pt x="600" y="241"/>
                  </a:lnTo>
                  <a:lnTo>
                    <a:pt x="604" y="230"/>
                  </a:lnTo>
                  <a:lnTo>
                    <a:pt x="604" y="195"/>
                  </a:lnTo>
                  <a:lnTo>
                    <a:pt x="595" y="172"/>
                  </a:lnTo>
                  <a:lnTo>
                    <a:pt x="578" y="127"/>
                  </a:lnTo>
                  <a:lnTo>
                    <a:pt x="546" y="92"/>
                  </a:lnTo>
                  <a:lnTo>
                    <a:pt x="511" y="58"/>
                  </a:lnTo>
                  <a:lnTo>
                    <a:pt x="467" y="35"/>
                  </a:lnTo>
                  <a:lnTo>
                    <a:pt x="418" y="12"/>
                  </a:lnTo>
                  <a:lnTo>
                    <a:pt x="360" y="1"/>
                  </a:lnTo>
                  <a:close/>
                </a:path>
              </a:pathLst>
            </a:custGeom>
            <a:solidFill>
              <a:srgbClr val="E0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10800000" flipH="1">
              <a:off x="3261586" y="3165331"/>
              <a:ext cx="23042" cy="58393"/>
            </a:xfrm>
            <a:custGeom>
              <a:avLst/>
              <a:gdLst/>
              <a:ahLst/>
              <a:cxnLst/>
              <a:rect l="l" t="t" r="r" b="b"/>
              <a:pathLst>
                <a:path w="72" h="458" extrusionOk="0">
                  <a:moveTo>
                    <a:pt x="36" y="0"/>
                  </a:moveTo>
                  <a:lnTo>
                    <a:pt x="18" y="12"/>
                  </a:lnTo>
                  <a:lnTo>
                    <a:pt x="9" y="23"/>
                  </a:lnTo>
                  <a:lnTo>
                    <a:pt x="1" y="46"/>
                  </a:lnTo>
                  <a:lnTo>
                    <a:pt x="1" y="412"/>
                  </a:lnTo>
                  <a:lnTo>
                    <a:pt x="1" y="435"/>
                  </a:lnTo>
                  <a:lnTo>
                    <a:pt x="5" y="446"/>
                  </a:lnTo>
                  <a:lnTo>
                    <a:pt x="9" y="458"/>
                  </a:lnTo>
                  <a:lnTo>
                    <a:pt x="63" y="458"/>
                  </a:lnTo>
                  <a:lnTo>
                    <a:pt x="67" y="446"/>
                  </a:lnTo>
                  <a:lnTo>
                    <a:pt x="72" y="435"/>
                  </a:lnTo>
                  <a:lnTo>
                    <a:pt x="72" y="412"/>
                  </a:lnTo>
                  <a:lnTo>
                    <a:pt x="72" y="46"/>
                  </a:lnTo>
                  <a:lnTo>
                    <a:pt x="63" y="23"/>
                  </a:lnTo>
                  <a:lnTo>
                    <a:pt x="54" y="12"/>
                  </a:lnTo>
                  <a:lnTo>
                    <a:pt x="36" y="0"/>
                  </a:lnTo>
                  <a:close/>
                </a:path>
              </a:pathLst>
            </a:custGeom>
            <a:solidFill>
              <a:srgbClr val="FFF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10800000" flipH="1">
              <a:off x="3258706" y="3162398"/>
              <a:ext cx="28802" cy="64257"/>
            </a:xfrm>
            <a:custGeom>
              <a:avLst/>
              <a:gdLst/>
              <a:ahLst/>
              <a:cxnLst/>
              <a:rect l="l" t="t" r="r" b="b"/>
              <a:pathLst>
                <a:path w="90" h="504" extrusionOk="0">
                  <a:moveTo>
                    <a:pt x="58" y="46"/>
                  </a:moveTo>
                  <a:lnTo>
                    <a:pt x="67" y="58"/>
                  </a:lnTo>
                  <a:lnTo>
                    <a:pt x="72" y="80"/>
                  </a:lnTo>
                  <a:lnTo>
                    <a:pt x="72" y="435"/>
                  </a:lnTo>
                  <a:lnTo>
                    <a:pt x="67" y="447"/>
                  </a:lnTo>
                  <a:lnTo>
                    <a:pt x="63" y="458"/>
                  </a:lnTo>
                  <a:lnTo>
                    <a:pt x="27" y="458"/>
                  </a:lnTo>
                  <a:lnTo>
                    <a:pt x="23" y="447"/>
                  </a:lnTo>
                  <a:lnTo>
                    <a:pt x="18" y="435"/>
                  </a:lnTo>
                  <a:lnTo>
                    <a:pt x="18" y="80"/>
                  </a:lnTo>
                  <a:lnTo>
                    <a:pt x="23" y="69"/>
                  </a:lnTo>
                  <a:lnTo>
                    <a:pt x="32" y="58"/>
                  </a:lnTo>
                  <a:lnTo>
                    <a:pt x="45" y="46"/>
                  </a:lnTo>
                  <a:close/>
                  <a:moveTo>
                    <a:pt x="45" y="0"/>
                  </a:moveTo>
                  <a:lnTo>
                    <a:pt x="27" y="12"/>
                  </a:lnTo>
                  <a:lnTo>
                    <a:pt x="10" y="23"/>
                  </a:lnTo>
                  <a:lnTo>
                    <a:pt x="1" y="58"/>
                  </a:lnTo>
                  <a:lnTo>
                    <a:pt x="1" y="69"/>
                  </a:lnTo>
                  <a:lnTo>
                    <a:pt x="1" y="435"/>
                  </a:lnTo>
                  <a:lnTo>
                    <a:pt x="1" y="458"/>
                  </a:lnTo>
                  <a:lnTo>
                    <a:pt x="10" y="481"/>
                  </a:lnTo>
                  <a:lnTo>
                    <a:pt x="18" y="504"/>
                  </a:lnTo>
                  <a:lnTo>
                    <a:pt x="72" y="504"/>
                  </a:lnTo>
                  <a:lnTo>
                    <a:pt x="81" y="481"/>
                  </a:lnTo>
                  <a:lnTo>
                    <a:pt x="89" y="458"/>
                  </a:lnTo>
                  <a:lnTo>
                    <a:pt x="89" y="435"/>
                  </a:lnTo>
                  <a:lnTo>
                    <a:pt x="89" y="69"/>
                  </a:lnTo>
                  <a:lnTo>
                    <a:pt x="89" y="58"/>
                  </a:lnTo>
                  <a:lnTo>
                    <a:pt x="76" y="23"/>
                  </a:lnTo>
                  <a:lnTo>
                    <a:pt x="63" y="12"/>
                  </a:lnTo>
                  <a:lnTo>
                    <a:pt x="4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rot="10800000" flipH="1">
              <a:off x="3260306" y="3115735"/>
              <a:ext cx="25602" cy="37994"/>
            </a:xfrm>
            <a:custGeom>
              <a:avLst/>
              <a:gdLst/>
              <a:ahLst/>
              <a:cxnLst/>
              <a:rect l="l" t="t" r="r" b="b"/>
              <a:pathLst>
                <a:path w="80" h="298" extrusionOk="0">
                  <a:moveTo>
                    <a:pt x="31" y="0"/>
                  </a:moveTo>
                  <a:lnTo>
                    <a:pt x="13" y="23"/>
                  </a:lnTo>
                  <a:lnTo>
                    <a:pt x="5" y="58"/>
                  </a:lnTo>
                  <a:lnTo>
                    <a:pt x="0" y="92"/>
                  </a:lnTo>
                  <a:lnTo>
                    <a:pt x="0" y="138"/>
                  </a:lnTo>
                  <a:lnTo>
                    <a:pt x="5" y="184"/>
                  </a:lnTo>
                  <a:lnTo>
                    <a:pt x="13" y="218"/>
                  </a:lnTo>
                  <a:lnTo>
                    <a:pt x="22" y="264"/>
                  </a:lnTo>
                  <a:lnTo>
                    <a:pt x="45" y="298"/>
                  </a:lnTo>
                  <a:lnTo>
                    <a:pt x="45" y="252"/>
                  </a:lnTo>
                  <a:lnTo>
                    <a:pt x="49" y="229"/>
                  </a:lnTo>
                  <a:lnTo>
                    <a:pt x="62" y="172"/>
                  </a:lnTo>
                  <a:lnTo>
                    <a:pt x="80" y="138"/>
                  </a:lnTo>
                  <a:lnTo>
                    <a:pt x="80" y="115"/>
                  </a:lnTo>
                  <a:lnTo>
                    <a:pt x="80" y="81"/>
                  </a:lnTo>
                  <a:lnTo>
                    <a:pt x="76" y="46"/>
                  </a:lnTo>
                  <a:lnTo>
                    <a:pt x="62" y="23"/>
                  </a:lnTo>
                  <a:lnTo>
                    <a:pt x="49"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rot="10800000" flipH="1">
              <a:off x="3257426" y="3114205"/>
              <a:ext cx="31362" cy="42456"/>
            </a:xfrm>
            <a:custGeom>
              <a:avLst/>
              <a:gdLst/>
              <a:ahLst/>
              <a:cxnLst/>
              <a:rect l="l" t="t" r="r" b="b"/>
              <a:pathLst>
                <a:path w="98" h="333" extrusionOk="0">
                  <a:moveTo>
                    <a:pt x="49" y="46"/>
                  </a:moveTo>
                  <a:lnTo>
                    <a:pt x="62" y="58"/>
                  </a:lnTo>
                  <a:lnTo>
                    <a:pt x="71" y="69"/>
                  </a:lnTo>
                  <a:lnTo>
                    <a:pt x="76" y="92"/>
                  </a:lnTo>
                  <a:lnTo>
                    <a:pt x="80" y="115"/>
                  </a:lnTo>
                  <a:lnTo>
                    <a:pt x="80" y="126"/>
                  </a:lnTo>
                  <a:lnTo>
                    <a:pt x="80" y="149"/>
                  </a:lnTo>
                  <a:lnTo>
                    <a:pt x="71" y="172"/>
                  </a:lnTo>
                  <a:lnTo>
                    <a:pt x="62" y="195"/>
                  </a:lnTo>
                  <a:lnTo>
                    <a:pt x="49" y="241"/>
                  </a:lnTo>
                  <a:lnTo>
                    <a:pt x="45" y="273"/>
                  </a:lnTo>
                  <a:lnTo>
                    <a:pt x="45" y="273"/>
                  </a:lnTo>
                  <a:lnTo>
                    <a:pt x="40" y="264"/>
                  </a:lnTo>
                  <a:lnTo>
                    <a:pt x="27" y="229"/>
                  </a:lnTo>
                  <a:lnTo>
                    <a:pt x="22" y="195"/>
                  </a:lnTo>
                  <a:lnTo>
                    <a:pt x="18" y="149"/>
                  </a:lnTo>
                  <a:lnTo>
                    <a:pt x="18" y="138"/>
                  </a:lnTo>
                  <a:lnTo>
                    <a:pt x="18" y="104"/>
                  </a:lnTo>
                  <a:lnTo>
                    <a:pt x="22" y="81"/>
                  </a:lnTo>
                  <a:lnTo>
                    <a:pt x="31" y="58"/>
                  </a:lnTo>
                  <a:lnTo>
                    <a:pt x="40" y="46"/>
                  </a:lnTo>
                  <a:close/>
                  <a:moveTo>
                    <a:pt x="36" y="1"/>
                  </a:moveTo>
                  <a:lnTo>
                    <a:pt x="22" y="23"/>
                  </a:lnTo>
                  <a:lnTo>
                    <a:pt x="9" y="58"/>
                  </a:lnTo>
                  <a:lnTo>
                    <a:pt x="0" y="92"/>
                  </a:lnTo>
                  <a:lnTo>
                    <a:pt x="0" y="138"/>
                  </a:lnTo>
                  <a:lnTo>
                    <a:pt x="0" y="161"/>
                  </a:lnTo>
                  <a:lnTo>
                    <a:pt x="5" y="207"/>
                  </a:lnTo>
                  <a:lnTo>
                    <a:pt x="14" y="252"/>
                  </a:lnTo>
                  <a:lnTo>
                    <a:pt x="27" y="298"/>
                  </a:lnTo>
                  <a:lnTo>
                    <a:pt x="49" y="332"/>
                  </a:lnTo>
                  <a:lnTo>
                    <a:pt x="58" y="332"/>
                  </a:lnTo>
                  <a:lnTo>
                    <a:pt x="62" y="321"/>
                  </a:lnTo>
                  <a:lnTo>
                    <a:pt x="62" y="310"/>
                  </a:lnTo>
                  <a:lnTo>
                    <a:pt x="62" y="275"/>
                  </a:lnTo>
                  <a:lnTo>
                    <a:pt x="71" y="241"/>
                  </a:lnTo>
                  <a:lnTo>
                    <a:pt x="93" y="184"/>
                  </a:lnTo>
                  <a:lnTo>
                    <a:pt x="98" y="161"/>
                  </a:lnTo>
                  <a:lnTo>
                    <a:pt x="98" y="126"/>
                  </a:lnTo>
                  <a:lnTo>
                    <a:pt x="98" y="104"/>
                  </a:lnTo>
                  <a:lnTo>
                    <a:pt x="93" y="58"/>
                  </a:lnTo>
                  <a:lnTo>
                    <a:pt x="80" y="35"/>
                  </a:lnTo>
                  <a:lnTo>
                    <a:pt x="67" y="12"/>
                  </a:lnTo>
                  <a:lnTo>
                    <a:pt x="4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rot="10800000" flipH="1">
              <a:off x="3227663" y="3147736"/>
              <a:ext cx="23042" cy="58520"/>
            </a:xfrm>
            <a:custGeom>
              <a:avLst/>
              <a:gdLst/>
              <a:ahLst/>
              <a:cxnLst/>
              <a:rect l="l" t="t" r="r" b="b"/>
              <a:pathLst>
                <a:path w="72" h="459" extrusionOk="0">
                  <a:moveTo>
                    <a:pt x="36" y="0"/>
                  </a:moveTo>
                  <a:lnTo>
                    <a:pt x="18" y="12"/>
                  </a:lnTo>
                  <a:lnTo>
                    <a:pt x="9" y="23"/>
                  </a:lnTo>
                  <a:lnTo>
                    <a:pt x="0" y="46"/>
                  </a:lnTo>
                  <a:lnTo>
                    <a:pt x="0" y="412"/>
                  </a:lnTo>
                  <a:lnTo>
                    <a:pt x="0" y="435"/>
                  </a:lnTo>
                  <a:lnTo>
                    <a:pt x="5" y="447"/>
                  </a:lnTo>
                  <a:lnTo>
                    <a:pt x="9" y="458"/>
                  </a:lnTo>
                  <a:lnTo>
                    <a:pt x="62" y="458"/>
                  </a:lnTo>
                  <a:lnTo>
                    <a:pt x="67" y="447"/>
                  </a:lnTo>
                  <a:lnTo>
                    <a:pt x="71" y="435"/>
                  </a:lnTo>
                  <a:lnTo>
                    <a:pt x="71" y="412"/>
                  </a:lnTo>
                  <a:lnTo>
                    <a:pt x="71" y="46"/>
                  </a:lnTo>
                  <a:lnTo>
                    <a:pt x="62" y="23"/>
                  </a:lnTo>
                  <a:lnTo>
                    <a:pt x="53" y="12"/>
                  </a:lnTo>
                  <a:lnTo>
                    <a:pt x="36" y="0"/>
                  </a:lnTo>
                  <a:close/>
                </a:path>
              </a:pathLst>
            </a:custGeom>
            <a:solidFill>
              <a:srgbClr val="FFF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rot="10800000" flipH="1">
              <a:off x="3224783" y="3144804"/>
              <a:ext cx="28482" cy="64385"/>
            </a:xfrm>
            <a:custGeom>
              <a:avLst/>
              <a:gdLst/>
              <a:ahLst/>
              <a:cxnLst/>
              <a:rect l="l" t="t" r="r" b="b"/>
              <a:pathLst>
                <a:path w="89" h="505" extrusionOk="0">
                  <a:moveTo>
                    <a:pt x="58" y="46"/>
                  </a:moveTo>
                  <a:lnTo>
                    <a:pt x="67" y="58"/>
                  </a:lnTo>
                  <a:lnTo>
                    <a:pt x="71" y="81"/>
                  </a:lnTo>
                  <a:lnTo>
                    <a:pt x="71" y="435"/>
                  </a:lnTo>
                  <a:lnTo>
                    <a:pt x="67" y="447"/>
                  </a:lnTo>
                  <a:lnTo>
                    <a:pt x="62" y="458"/>
                  </a:lnTo>
                  <a:lnTo>
                    <a:pt x="27" y="458"/>
                  </a:lnTo>
                  <a:lnTo>
                    <a:pt x="22" y="447"/>
                  </a:lnTo>
                  <a:lnTo>
                    <a:pt x="18" y="435"/>
                  </a:lnTo>
                  <a:lnTo>
                    <a:pt x="18" y="81"/>
                  </a:lnTo>
                  <a:lnTo>
                    <a:pt x="22" y="69"/>
                  </a:lnTo>
                  <a:lnTo>
                    <a:pt x="31" y="58"/>
                  </a:lnTo>
                  <a:lnTo>
                    <a:pt x="45" y="46"/>
                  </a:lnTo>
                  <a:close/>
                  <a:moveTo>
                    <a:pt x="45" y="1"/>
                  </a:moveTo>
                  <a:lnTo>
                    <a:pt x="27" y="12"/>
                  </a:lnTo>
                  <a:lnTo>
                    <a:pt x="9" y="23"/>
                  </a:lnTo>
                  <a:lnTo>
                    <a:pt x="0" y="58"/>
                  </a:lnTo>
                  <a:lnTo>
                    <a:pt x="0" y="69"/>
                  </a:lnTo>
                  <a:lnTo>
                    <a:pt x="0" y="435"/>
                  </a:lnTo>
                  <a:lnTo>
                    <a:pt x="0" y="458"/>
                  </a:lnTo>
                  <a:lnTo>
                    <a:pt x="9" y="481"/>
                  </a:lnTo>
                  <a:lnTo>
                    <a:pt x="18" y="504"/>
                  </a:lnTo>
                  <a:lnTo>
                    <a:pt x="71" y="504"/>
                  </a:lnTo>
                  <a:lnTo>
                    <a:pt x="80" y="481"/>
                  </a:lnTo>
                  <a:lnTo>
                    <a:pt x="89" y="458"/>
                  </a:lnTo>
                  <a:lnTo>
                    <a:pt x="89" y="435"/>
                  </a:lnTo>
                  <a:lnTo>
                    <a:pt x="89" y="69"/>
                  </a:lnTo>
                  <a:lnTo>
                    <a:pt x="89" y="58"/>
                  </a:lnTo>
                  <a:lnTo>
                    <a:pt x="76" y="23"/>
                  </a:lnTo>
                  <a:lnTo>
                    <a:pt x="62" y="12"/>
                  </a:lnTo>
                  <a:lnTo>
                    <a:pt x="45"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rot="10800000" flipH="1">
              <a:off x="3226063" y="3098140"/>
              <a:ext cx="25922" cy="38121"/>
            </a:xfrm>
            <a:custGeom>
              <a:avLst/>
              <a:gdLst/>
              <a:ahLst/>
              <a:cxnLst/>
              <a:rect l="l" t="t" r="r" b="b"/>
              <a:pathLst>
                <a:path w="81" h="299" extrusionOk="0">
                  <a:moveTo>
                    <a:pt x="32" y="1"/>
                  </a:moveTo>
                  <a:lnTo>
                    <a:pt x="14" y="24"/>
                  </a:lnTo>
                  <a:lnTo>
                    <a:pt x="5" y="58"/>
                  </a:lnTo>
                  <a:lnTo>
                    <a:pt x="1" y="92"/>
                  </a:lnTo>
                  <a:lnTo>
                    <a:pt x="1" y="138"/>
                  </a:lnTo>
                  <a:lnTo>
                    <a:pt x="5" y="184"/>
                  </a:lnTo>
                  <a:lnTo>
                    <a:pt x="14" y="218"/>
                  </a:lnTo>
                  <a:lnTo>
                    <a:pt x="23" y="264"/>
                  </a:lnTo>
                  <a:lnTo>
                    <a:pt x="45" y="298"/>
                  </a:lnTo>
                  <a:lnTo>
                    <a:pt x="45" y="253"/>
                  </a:lnTo>
                  <a:lnTo>
                    <a:pt x="49" y="230"/>
                  </a:lnTo>
                  <a:lnTo>
                    <a:pt x="63" y="172"/>
                  </a:lnTo>
                  <a:lnTo>
                    <a:pt x="81" y="138"/>
                  </a:lnTo>
                  <a:lnTo>
                    <a:pt x="81" y="115"/>
                  </a:lnTo>
                  <a:lnTo>
                    <a:pt x="81" y="81"/>
                  </a:lnTo>
                  <a:lnTo>
                    <a:pt x="76" y="47"/>
                  </a:lnTo>
                  <a:lnTo>
                    <a:pt x="63" y="24"/>
                  </a:lnTo>
                  <a:lnTo>
                    <a:pt x="49"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rot="10800000" flipH="1">
              <a:off x="3223183" y="3096738"/>
              <a:ext cx="31682" cy="42456"/>
            </a:xfrm>
            <a:custGeom>
              <a:avLst/>
              <a:gdLst/>
              <a:ahLst/>
              <a:cxnLst/>
              <a:rect l="l" t="t" r="r" b="b"/>
              <a:pathLst>
                <a:path w="99" h="333" extrusionOk="0">
                  <a:moveTo>
                    <a:pt x="50" y="47"/>
                  </a:moveTo>
                  <a:lnTo>
                    <a:pt x="63" y="58"/>
                  </a:lnTo>
                  <a:lnTo>
                    <a:pt x="72" y="70"/>
                  </a:lnTo>
                  <a:lnTo>
                    <a:pt x="76" y="92"/>
                  </a:lnTo>
                  <a:lnTo>
                    <a:pt x="81" y="115"/>
                  </a:lnTo>
                  <a:lnTo>
                    <a:pt x="81" y="127"/>
                  </a:lnTo>
                  <a:lnTo>
                    <a:pt x="81" y="150"/>
                  </a:lnTo>
                  <a:lnTo>
                    <a:pt x="72" y="173"/>
                  </a:lnTo>
                  <a:lnTo>
                    <a:pt x="63" y="195"/>
                  </a:lnTo>
                  <a:lnTo>
                    <a:pt x="50" y="241"/>
                  </a:lnTo>
                  <a:lnTo>
                    <a:pt x="45" y="273"/>
                  </a:lnTo>
                  <a:lnTo>
                    <a:pt x="41" y="264"/>
                  </a:lnTo>
                  <a:lnTo>
                    <a:pt x="27" y="230"/>
                  </a:lnTo>
                  <a:lnTo>
                    <a:pt x="23" y="195"/>
                  </a:lnTo>
                  <a:lnTo>
                    <a:pt x="19" y="150"/>
                  </a:lnTo>
                  <a:lnTo>
                    <a:pt x="19" y="138"/>
                  </a:lnTo>
                  <a:lnTo>
                    <a:pt x="19" y="104"/>
                  </a:lnTo>
                  <a:lnTo>
                    <a:pt x="23" y="81"/>
                  </a:lnTo>
                  <a:lnTo>
                    <a:pt x="32" y="58"/>
                  </a:lnTo>
                  <a:lnTo>
                    <a:pt x="41" y="47"/>
                  </a:lnTo>
                  <a:close/>
                  <a:moveTo>
                    <a:pt x="36" y="1"/>
                  </a:moveTo>
                  <a:lnTo>
                    <a:pt x="23" y="24"/>
                  </a:lnTo>
                  <a:lnTo>
                    <a:pt x="10" y="58"/>
                  </a:lnTo>
                  <a:lnTo>
                    <a:pt x="1" y="92"/>
                  </a:lnTo>
                  <a:lnTo>
                    <a:pt x="1" y="138"/>
                  </a:lnTo>
                  <a:lnTo>
                    <a:pt x="1" y="161"/>
                  </a:lnTo>
                  <a:lnTo>
                    <a:pt x="5" y="207"/>
                  </a:lnTo>
                  <a:lnTo>
                    <a:pt x="14" y="253"/>
                  </a:lnTo>
                  <a:lnTo>
                    <a:pt x="27" y="298"/>
                  </a:lnTo>
                  <a:lnTo>
                    <a:pt x="50" y="333"/>
                  </a:lnTo>
                  <a:lnTo>
                    <a:pt x="58" y="333"/>
                  </a:lnTo>
                  <a:lnTo>
                    <a:pt x="63" y="321"/>
                  </a:lnTo>
                  <a:lnTo>
                    <a:pt x="63" y="310"/>
                  </a:lnTo>
                  <a:lnTo>
                    <a:pt x="63" y="276"/>
                  </a:lnTo>
                  <a:lnTo>
                    <a:pt x="72" y="241"/>
                  </a:lnTo>
                  <a:lnTo>
                    <a:pt x="94" y="184"/>
                  </a:lnTo>
                  <a:lnTo>
                    <a:pt x="98" y="161"/>
                  </a:lnTo>
                  <a:lnTo>
                    <a:pt x="98" y="127"/>
                  </a:lnTo>
                  <a:lnTo>
                    <a:pt x="98" y="104"/>
                  </a:lnTo>
                  <a:lnTo>
                    <a:pt x="94" y="58"/>
                  </a:lnTo>
                  <a:lnTo>
                    <a:pt x="81" y="35"/>
                  </a:lnTo>
                  <a:lnTo>
                    <a:pt x="67" y="12"/>
                  </a:lnTo>
                  <a:lnTo>
                    <a:pt x="5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rot="10800000" flipH="1">
              <a:off x="3369435" y="3147736"/>
              <a:ext cx="23042" cy="58520"/>
            </a:xfrm>
            <a:custGeom>
              <a:avLst/>
              <a:gdLst/>
              <a:ahLst/>
              <a:cxnLst/>
              <a:rect l="l" t="t" r="r" b="b"/>
              <a:pathLst>
                <a:path w="72" h="459" extrusionOk="0">
                  <a:moveTo>
                    <a:pt x="36" y="0"/>
                  </a:moveTo>
                  <a:lnTo>
                    <a:pt x="19" y="12"/>
                  </a:lnTo>
                  <a:lnTo>
                    <a:pt x="10" y="23"/>
                  </a:lnTo>
                  <a:lnTo>
                    <a:pt x="1" y="46"/>
                  </a:lnTo>
                  <a:lnTo>
                    <a:pt x="1" y="412"/>
                  </a:lnTo>
                  <a:lnTo>
                    <a:pt x="1" y="435"/>
                  </a:lnTo>
                  <a:lnTo>
                    <a:pt x="5" y="447"/>
                  </a:lnTo>
                  <a:lnTo>
                    <a:pt x="10" y="458"/>
                  </a:lnTo>
                  <a:lnTo>
                    <a:pt x="63" y="458"/>
                  </a:lnTo>
                  <a:lnTo>
                    <a:pt x="67" y="447"/>
                  </a:lnTo>
                  <a:lnTo>
                    <a:pt x="72" y="435"/>
                  </a:lnTo>
                  <a:lnTo>
                    <a:pt x="72" y="412"/>
                  </a:lnTo>
                  <a:lnTo>
                    <a:pt x="72" y="46"/>
                  </a:lnTo>
                  <a:lnTo>
                    <a:pt x="63" y="23"/>
                  </a:lnTo>
                  <a:lnTo>
                    <a:pt x="54" y="12"/>
                  </a:lnTo>
                  <a:lnTo>
                    <a:pt x="36" y="0"/>
                  </a:lnTo>
                  <a:close/>
                </a:path>
              </a:pathLst>
            </a:custGeom>
            <a:solidFill>
              <a:srgbClr val="FFF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rot="10800000" flipH="1">
              <a:off x="3366554" y="3144804"/>
              <a:ext cx="28802" cy="64385"/>
            </a:xfrm>
            <a:custGeom>
              <a:avLst/>
              <a:gdLst/>
              <a:ahLst/>
              <a:cxnLst/>
              <a:rect l="l" t="t" r="r" b="b"/>
              <a:pathLst>
                <a:path w="90" h="505" extrusionOk="0">
                  <a:moveTo>
                    <a:pt x="59" y="46"/>
                  </a:moveTo>
                  <a:lnTo>
                    <a:pt x="67" y="58"/>
                  </a:lnTo>
                  <a:lnTo>
                    <a:pt x="72" y="81"/>
                  </a:lnTo>
                  <a:lnTo>
                    <a:pt x="72" y="435"/>
                  </a:lnTo>
                  <a:lnTo>
                    <a:pt x="67" y="447"/>
                  </a:lnTo>
                  <a:lnTo>
                    <a:pt x="63" y="458"/>
                  </a:lnTo>
                  <a:lnTo>
                    <a:pt x="28" y="458"/>
                  </a:lnTo>
                  <a:lnTo>
                    <a:pt x="23" y="447"/>
                  </a:lnTo>
                  <a:lnTo>
                    <a:pt x="19" y="435"/>
                  </a:lnTo>
                  <a:lnTo>
                    <a:pt x="19" y="81"/>
                  </a:lnTo>
                  <a:lnTo>
                    <a:pt x="23" y="69"/>
                  </a:lnTo>
                  <a:lnTo>
                    <a:pt x="32" y="58"/>
                  </a:lnTo>
                  <a:lnTo>
                    <a:pt x="45" y="46"/>
                  </a:lnTo>
                  <a:close/>
                  <a:moveTo>
                    <a:pt x="45" y="1"/>
                  </a:moveTo>
                  <a:lnTo>
                    <a:pt x="28" y="12"/>
                  </a:lnTo>
                  <a:lnTo>
                    <a:pt x="10" y="23"/>
                  </a:lnTo>
                  <a:lnTo>
                    <a:pt x="1" y="58"/>
                  </a:lnTo>
                  <a:lnTo>
                    <a:pt x="1" y="69"/>
                  </a:lnTo>
                  <a:lnTo>
                    <a:pt x="1" y="435"/>
                  </a:lnTo>
                  <a:lnTo>
                    <a:pt x="1" y="458"/>
                  </a:lnTo>
                  <a:lnTo>
                    <a:pt x="10" y="481"/>
                  </a:lnTo>
                  <a:lnTo>
                    <a:pt x="19" y="504"/>
                  </a:lnTo>
                  <a:lnTo>
                    <a:pt x="72" y="504"/>
                  </a:lnTo>
                  <a:lnTo>
                    <a:pt x="81" y="481"/>
                  </a:lnTo>
                  <a:lnTo>
                    <a:pt x="90" y="458"/>
                  </a:lnTo>
                  <a:lnTo>
                    <a:pt x="90" y="435"/>
                  </a:lnTo>
                  <a:lnTo>
                    <a:pt x="90" y="69"/>
                  </a:lnTo>
                  <a:lnTo>
                    <a:pt x="90" y="58"/>
                  </a:lnTo>
                  <a:lnTo>
                    <a:pt x="76" y="23"/>
                  </a:lnTo>
                  <a:lnTo>
                    <a:pt x="63" y="12"/>
                  </a:lnTo>
                  <a:lnTo>
                    <a:pt x="45"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rot="10800000" flipH="1">
              <a:off x="3368155" y="3098140"/>
              <a:ext cx="25922" cy="38121"/>
            </a:xfrm>
            <a:custGeom>
              <a:avLst/>
              <a:gdLst/>
              <a:ahLst/>
              <a:cxnLst/>
              <a:rect l="l" t="t" r="r" b="b"/>
              <a:pathLst>
                <a:path w="81" h="299" extrusionOk="0">
                  <a:moveTo>
                    <a:pt x="31" y="1"/>
                  </a:moveTo>
                  <a:lnTo>
                    <a:pt x="14" y="24"/>
                  </a:lnTo>
                  <a:lnTo>
                    <a:pt x="5" y="58"/>
                  </a:lnTo>
                  <a:lnTo>
                    <a:pt x="0" y="92"/>
                  </a:lnTo>
                  <a:lnTo>
                    <a:pt x="0" y="138"/>
                  </a:lnTo>
                  <a:lnTo>
                    <a:pt x="5" y="184"/>
                  </a:lnTo>
                  <a:lnTo>
                    <a:pt x="14" y="218"/>
                  </a:lnTo>
                  <a:lnTo>
                    <a:pt x="23" y="264"/>
                  </a:lnTo>
                  <a:lnTo>
                    <a:pt x="45" y="298"/>
                  </a:lnTo>
                  <a:lnTo>
                    <a:pt x="45" y="253"/>
                  </a:lnTo>
                  <a:lnTo>
                    <a:pt x="49" y="230"/>
                  </a:lnTo>
                  <a:lnTo>
                    <a:pt x="62" y="172"/>
                  </a:lnTo>
                  <a:lnTo>
                    <a:pt x="80" y="138"/>
                  </a:lnTo>
                  <a:lnTo>
                    <a:pt x="80" y="115"/>
                  </a:lnTo>
                  <a:lnTo>
                    <a:pt x="80" y="81"/>
                  </a:lnTo>
                  <a:lnTo>
                    <a:pt x="76" y="47"/>
                  </a:lnTo>
                  <a:lnTo>
                    <a:pt x="62" y="24"/>
                  </a:lnTo>
                  <a:lnTo>
                    <a:pt x="49"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rot="10800000" flipH="1">
              <a:off x="3365274" y="3096738"/>
              <a:ext cx="31682" cy="42456"/>
            </a:xfrm>
            <a:custGeom>
              <a:avLst/>
              <a:gdLst/>
              <a:ahLst/>
              <a:cxnLst/>
              <a:rect l="l" t="t" r="r" b="b"/>
              <a:pathLst>
                <a:path w="99" h="333" extrusionOk="0">
                  <a:moveTo>
                    <a:pt x="49" y="47"/>
                  </a:moveTo>
                  <a:lnTo>
                    <a:pt x="63" y="58"/>
                  </a:lnTo>
                  <a:lnTo>
                    <a:pt x="71" y="70"/>
                  </a:lnTo>
                  <a:lnTo>
                    <a:pt x="76" y="92"/>
                  </a:lnTo>
                  <a:lnTo>
                    <a:pt x="80" y="115"/>
                  </a:lnTo>
                  <a:lnTo>
                    <a:pt x="80" y="127"/>
                  </a:lnTo>
                  <a:lnTo>
                    <a:pt x="80" y="150"/>
                  </a:lnTo>
                  <a:lnTo>
                    <a:pt x="71" y="173"/>
                  </a:lnTo>
                  <a:lnTo>
                    <a:pt x="63" y="195"/>
                  </a:lnTo>
                  <a:lnTo>
                    <a:pt x="49" y="241"/>
                  </a:lnTo>
                  <a:lnTo>
                    <a:pt x="45" y="273"/>
                  </a:lnTo>
                  <a:lnTo>
                    <a:pt x="40" y="264"/>
                  </a:lnTo>
                  <a:lnTo>
                    <a:pt x="27" y="230"/>
                  </a:lnTo>
                  <a:lnTo>
                    <a:pt x="23" y="195"/>
                  </a:lnTo>
                  <a:lnTo>
                    <a:pt x="18" y="150"/>
                  </a:lnTo>
                  <a:lnTo>
                    <a:pt x="18" y="138"/>
                  </a:lnTo>
                  <a:lnTo>
                    <a:pt x="18" y="104"/>
                  </a:lnTo>
                  <a:lnTo>
                    <a:pt x="23" y="81"/>
                  </a:lnTo>
                  <a:lnTo>
                    <a:pt x="32" y="58"/>
                  </a:lnTo>
                  <a:lnTo>
                    <a:pt x="40" y="47"/>
                  </a:lnTo>
                  <a:close/>
                  <a:moveTo>
                    <a:pt x="36" y="1"/>
                  </a:moveTo>
                  <a:lnTo>
                    <a:pt x="23" y="24"/>
                  </a:lnTo>
                  <a:lnTo>
                    <a:pt x="9" y="58"/>
                  </a:lnTo>
                  <a:lnTo>
                    <a:pt x="0" y="92"/>
                  </a:lnTo>
                  <a:lnTo>
                    <a:pt x="0" y="138"/>
                  </a:lnTo>
                  <a:lnTo>
                    <a:pt x="0" y="161"/>
                  </a:lnTo>
                  <a:lnTo>
                    <a:pt x="5" y="207"/>
                  </a:lnTo>
                  <a:lnTo>
                    <a:pt x="14" y="253"/>
                  </a:lnTo>
                  <a:lnTo>
                    <a:pt x="27" y="298"/>
                  </a:lnTo>
                  <a:lnTo>
                    <a:pt x="49" y="333"/>
                  </a:lnTo>
                  <a:lnTo>
                    <a:pt x="58" y="333"/>
                  </a:lnTo>
                  <a:lnTo>
                    <a:pt x="63" y="321"/>
                  </a:lnTo>
                  <a:lnTo>
                    <a:pt x="63" y="310"/>
                  </a:lnTo>
                  <a:lnTo>
                    <a:pt x="63" y="276"/>
                  </a:lnTo>
                  <a:lnTo>
                    <a:pt x="71" y="241"/>
                  </a:lnTo>
                  <a:lnTo>
                    <a:pt x="94" y="184"/>
                  </a:lnTo>
                  <a:lnTo>
                    <a:pt x="98" y="161"/>
                  </a:lnTo>
                  <a:lnTo>
                    <a:pt x="98" y="127"/>
                  </a:lnTo>
                  <a:lnTo>
                    <a:pt x="98" y="104"/>
                  </a:lnTo>
                  <a:lnTo>
                    <a:pt x="94" y="58"/>
                  </a:lnTo>
                  <a:lnTo>
                    <a:pt x="80" y="35"/>
                  </a:lnTo>
                  <a:lnTo>
                    <a:pt x="67" y="12"/>
                  </a:lnTo>
                  <a:lnTo>
                    <a:pt x="4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rot="10800000" flipH="1">
              <a:off x="3335512" y="3165331"/>
              <a:ext cx="23042" cy="58393"/>
            </a:xfrm>
            <a:custGeom>
              <a:avLst/>
              <a:gdLst/>
              <a:ahLst/>
              <a:cxnLst/>
              <a:rect l="l" t="t" r="r" b="b"/>
              <a:pathLst>
                <a:path w="72" h="458" extrusionOk="0">
                  <a:moveTo>
                    <a:pt x="36" y="0"/>
                  </a:moveTo>
                  <a:lnTo>
                    <a:pt x="18" y="12"/>
                  </a:lnTo>
                  <a:lnTo>
                    <a:pt x="9" y="23"/>
                  </a:lnTo>
                  <a:lnTo>
                    <a:pt x="0" y="46"/>
                  </a:lnTo>
                  <a:lnTo>
                    <a:pt x="0" y="412"/>
                  </a:lnTo>
                  <a:lnTo>
                    <a:pt x="0" y="435"/>
                  </a:lnTo>
                  <a:lnTo>
                    <a:pt x="5" y="446"/>
                  </a:lnTo>
                  <a:lnTo>
                    <a:pt x="9" y="458"/>
                  </a:lnTo>
                  <a:lnTo>
                    <a:pt x="62" y="458"/>
                  </a:lnTo>
                  <a:lnTo>
                    <a:pt x="67" y="446"/>
                  </a:lnTo>
                  <a:lnTo>
                    <a:pt x="71" y="435"/>
                  </a:lnTo>
                  <a:lnTo>
                    <a:pt x="71" y="412"/>
                  </a:lnTo>
                  <a:lnTo>
                    <a:pt x="71" y="46"/>
                  </a:lnTo>
                  <a:lnTo>
                    <a:pt x="62" y="23"/>
                  </a:lnTo>
                  <a:lnTo>
                    <a:pt x="54" y="12"/>
                  </a:lnTo>
                  <a:lnTo>
                    <a:pt x="36" y="0"/>
                  </a:lnTo>
                  <a:close/>
                </a:path>
              </a:pathLst>
            </a:custGeom>
            <a:solidFill>
              <a:srgbClr val="FFF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rot="10800000" flipH="1">
              <a:off x="3332632" y="3162398"/>
              <a:ext cx="28802" cy="64257"/>
            </a:xfrm>
            <a:custGeom>
              <a:avLst/>
              <a:gdLst/>
              <a:ahLst/>
              <a:cxnLst/>
              <a:rect l="l" t="t" r="r" b="b"/>
              <a:pathLst>
                <a:path w="90" h="504" extrusionOk="0">
                  <a:moveTo>
                    <a:pt x="58" y="46"/>
                  </a:moveTo>
                  <a:lnTo>
                    <a:pt x="67" y="58"/>
                  </a:lnTo>
                  <a:lnTo>
                    <a:pt x="71" y="80"/>
                  </a:lnTo>
                  <a:lnTo>
                    <a:pt x="71" y="435"/>
                  </a:lnTo>
                  <a:lnTo>
                    <a:pt x="67" y="447"/>
                  </a:lnTo>
                  <a:lnTo>
                    <a:pt x="63" y="458"/>
                  </a:lnTo>
                  <a:lnTo>
                    <a:pt x="27" y="458"/>
                  </a:lnTo>
                  <a:lnTo>
                    <a:pt x="23" y="447"/>
                  </a:lnTo>
                  <a:lnTo>
                    <a:pt x="18" y="435"/>
                  </a:lnTo>
                  <a:lnTo>
                    <a:pt x="18" y="80"/>
                  </a:lnTo>
                  <a:lnTo>
                    <a:pt x="23" y="69"/>
                  </a:lnTo>
                  <a:lnTo>
                    <a:pt x="31" y="58"/>
                  </a:lnTo>
                  <a:lnTo>
                    <a:pt x="45" y="46"/>
                  </a:lnTo>
                  <a:close/>
                  <a:moveTo>
                    <a:pt x="45" y="0"/>
                  </a:moveTo>
                  <a:lnTo>
                    <a:pt x="27" y="12"/>
                  </a:lnTo>
                  <a:lnTo>
                    <a:pt x="9" y="23"/>
                  </a:lnTo>
                  <a:lnTo>
                    <a:pt x="0" y="58"/>
                  </a:lnTo>
                  <a:lnTo>
                    <a:pt x="0" y="69"/>
                  </a:lnTo>
                  <a:lnTo>
                    <a:pt x="0" y="435"/>
                  </a:lnTo>
                  <a:lnTo>
                    <a:pt x="0" y="458"/>
                  </a:lnTo>
                  <a:lnTo>
                    <a:pt x="9" y="481"/>
                  </a:lnTo>
                  <a:lnTo>
                    <a:pt x="18" y="504"/>
                  </a:lnTo>
                  <a:lnTo>
                    <a:pt x="71" y="504"/>
                  </a:lnTo>
                  <a:lnTo>
                    <a:pt x="80" y="481"/>
                  </a:lnTo>
                  <a:lnTo>
                    <a:pt x="89" y="458"/>
                  </a:lnTo>
                  <a:lnTo>
                    <a:pt x="89" y="435"/>
                  </a:lnTo>
                  <a:lnTo>
                    <a:pt x="89" y="69"/>
                  </a:lnTo>
                  <a:lnTo>
                    <a:pt x="89" y="58"/>
                  </a:lnTo>
                  <a:lnTo>
                    <a:pt x="76" y="23"/>
                  </a:lnTo>
                  <a:lnTo>
                    <a:pt x="63" y="12"/>
                  </a:lnTo>
                  <a:lnTo>
                    <a:pt x="4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rot="10800000" flipH="1">
              <a:off x="3333912" y="3115735"/>
              <a:ext cx="25922" cy="37994"/>
            </a:xfrm>
            <a:custGeom>
              <a:avLst/>
              <a:gdLst/>
              <a:ahLst/>
              <a:cxnLst/>
              <a:rect l="l" t="t" r="r" b="b"/>
              <a:pathLst>
                <a:path w="81" h="298" extrusionOk="0">
                  <a:moveTo>
                    <a:pt x="32" y="0"/>
                  </a:moveTo>
                  <a:lnTo>
                    <a:pt x="14" y="23"/>
                  </a:lnTo>
                  <a:lnTo>
                    <a:pt x="5" y="58"/>
                  </a:lnTo>
                  <a:lnTo>
                    <a:pt x="1" y="92"/>
                  </a:lnTo>
                  <a:lnTo>
                    <a:pt x="1" y="138"/>
                  </a:lnTo>
                  <a:lnTo>
                    <a:pt x="5" y="184"/>
                  </a:lnTo>
                  <a:lnTo>
                    <a:pt x="14" y="218"/>
                  </a:lnTo>
                  <a:lnTo>
                    <a:pt x="23" y="264"/>
                  </a:lnTo>
                  <a:lnTo>
                    <a:pt x="45" y="298"/>
                  </a:lnTo>
                  <a:lnTo>
                    <a:pt x="45" y="252"/>
                  </a:lnTo>
                  <a:lnTo>
                    <a:pt x="50" y="229"/>
                  </a:lnTo>
                  <a:lnTo>
                    <a:pt x="63" y="172"/>
                  </a:lnTo>
                  <a:lnTo>
                    <a:pt x="81" y="138"/>
                  </a:lnTo>
                  <a:lnTo>
                    <a:pt x="81" y="115"/>
                  </a:lnTo>
                  <a:lnTo>
                    <a:pt x="81" y="81"/>
                  </a:lnTo>
                  <a:lnTo>
                    <a:pt x="76" y="46"/>
                  </a:lnTo>
                  <a:lnTo>
                    <a:pt x="63" y="23"/>
                  </a:lnTo>
                  <a:lnTo>
                    <a:pt x="50"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rot="10800000" flipH="1">
              <a:off x="3331032" y="3114205"/>
              <a:ext cx="31682" cy="42456"/>
            </a:xfrm>
            <a:custGeom>
              <a:avLst/>
              <a:gdLst/>
              <a:ahLst/>
              <a:cxnLst/>
              <a:rect l="l" t="t" r="r" b="b"/>
              <a:pathLst>
                <a:path w="99" h="333" extrusionOk="0">
                  <a:moveTo>
                    <a:pt x="50" y="46"/>
                  </a:moveTo>
                  <a:lnTo>
                    <a:pt x="63" y="58"/>
                  </a:lnTo>
                  <a:lnTo>
                    <a:pt x="72" y="69"/>
                  </a:lnTo>
                  <a:lnTo>
                    <a:pt x="76" y="92"/>
                  </a:lnTo>
                  <a:lnTo>
                    <a:pt x="81" y="115"/>
                  </a:lnTo>
                  <a:lnTo>
                    <a:pt x="81" y="126"/>
                  </a:lnTo>
                  <a:lnTo>
                    <a:pt x="81" y="149"/>
                  </a:lnTo>
                  <a:lnTo>
                    <a:pt x="72" y="172"/>
                  </a:lnTo>
                  <a:lnTo>
                    <a:pt x="63" y="195"/>
                  </a:lnTo>
                  <a:lnTo>
                    <a:pt x="50" y="241"/>
                  </a:lnTo>
                  <a:lnTo>
                    <a:pt x="46" y="273"/>
                  </a:lnTo>
                  <a:lnTo>
                    <a:pt x="41" y="264"/>
                  </a:lnTo>
                  <a:lnTo>
                    <a:pt x="28" y="229"/>
                  </a:lnTo>
                  <a:lnTo>
                    <a:pt x="23" y="195"/>
                  </a:lnTo>
                  <a:lnTo>
                    <a:pt x="19" y="149"/>
                  </a:lnTo>
                  <a:lnTo>
                    <a:pt x="19" y="138"/>
                  </a:lnTo>
                  <a:lnTo>
                    <a:pt x="19" y="104"/>
                  </a:lnTo>
                  <a:lnTo>
                    <a:pt x="23" y="81"/>
                  </a:lnTo>
                  <a:lnTo>
                    <a:pt x="32" y="58"/>
                  </a:lnTo>
                  <a:lnTo>
                    <a:pt x="41" y="46"/>
                  </a:lnTo>
                  <a:close/>
                  <a:moveTo>
                    <a:pt x="36" y="1"/>
                  </a:moveTo>
                  <a:lnTo>
                    <a:pt x="23" y="23"/>
                  </a:lnTo>
                  <a:lnTo>
                    <a:pt x="10" y="58"/>
                  </a:lnTo>
                  <a:lnTo>
                    <a:pt x="1" y="92"/>
                  </a:lnTo>
                  <a:lnTo>
                    <a:pt x="1" y="138"/>
                  </a:lnTo>
                  <a:lnTo>
                    <a:pt x="1" y="161"/>
                  </a:lnTo>
                  <a:lnTo>
                    <a:pt x="5" y="207"/>
                  </a:lnTo>
                  <a:lnTo>
                    <a:pt x="14" y="252"/>
                  </a:lnTo>
                  <a:lnTo>
                    <a:pt x="28" y="298"/>
                  </a:lnTo>
                  <a:lnTo>
                    <a:pt x="50" y="332"/>
                  </a:lnTo>
                  <a:lnTo>
                    <a:pt x="59" y="332"/>
                  </a:lnTo>
                  <a:lnTo>
                    <a:pt x="63" y="321"/>
                  </a:lnTo>
                  <a:lnTo>
                    <a:pt x="63" y="310"/>
                  </a:lnTo>
                  <a:lnTo>
                    <a:pt x="63" y="275"/>
                  </a:lnTo>
                  <a:lnTo>
                    <a:pt x="72" y="241"/>
                  </a:lnTo>
                  <a:lnTo>
                    <a:pt x="94" y="184"/>
                  </a:lnTo>
                  <a:lnTo>
                    <a:pt x="99" y="161"/>
                  </a:lnTo>
                  <a:lnTo>
                    <a:pt x="99" y="126"/>
                  </a:lnTo>
                  <a:lnTo>
                    <a:pt x="99" y="104"/>
                  </a:lnTo>
                  <a:lnTo>
                    <a:pt x="94" y="58"/>
                  </a:lnTo>
                  <a:lnTo>
                    <a:pt x="81" y="35"/>
                  </a:lnTo>
                  <a:lnTo>
                    <a:pt x="68" y="12"/>
                  </a:lnTo>
                  <a:lnTo>
                    <a:pt x="5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rot="10800000" flipH="1">
              <a:off x="3298389" y="3130269"/>
              <a:ext cx="23042" cy="58520"/>
            </a:xfrm>
            <a:custGeom>
              <a:avLst/>
              <a:gdLst/>
              <a:ahLst/>
              <a:cxnLst/>
              <a:rect l="l" t="t" r="r" b="b"/>
              <a:pathLst>
                <a:path w="72" h="459" extrusionOk="0">
                  <a:moveTo>
                    <a:pt x="36" y="1"/>
                  </a:moveTo>
                  <a:lnTo>
                    <a:pt x="19" y="12"/>
                  </a:lnTo>
                  <a:lnTo>
                    <a:pt x="10" y="24"/>
                  </a:lnTo>
                  <a:lnTo>
                    <a:pt x="1" y="47"/>
                  </a:lnTo>
                  <a:lnTo>
                    <a:pt x="1" y="413"/>
                  </a:lnTo>
                  <a:lnTo>
                    <a:pt x="1" y="436"/>
                  </a:lnTo>
                  <a:lnTo>
                    <a:pt x="5" y="447"/>
                  </a:lnTo>
                  <a:lnTo>
                    <a:pt x="10" y="459"/>
                  </a:lnTo>
                  <a:lnTo>
                    <a:pt x="63" y="459"/>
                  </a:lnTo>
                  <a:lnTo>
                    <a:pt x="68" y="447"/>
                  </a:lnTo>
                  <a:lnTo>
                    <a:pt x="72" y="436"/>
                  </a:lnTo>
                  <a:lnTo>
                    <a:pt x="72" y="413"/>
                  </a:lnTo>
                  <a:lnTo>
                    <a:pt x="72" y="47"/>
                  </a:lnTo>
                  <a:lnTo>
                    <a:pt x="63" y="24"/>
                  </a:lnTo>
                  <a:lnTo>
                    <a:pt x="54" y="12"/>
                  </a:lnTo>
                  <a:lnTo>
                    <a:pt x="36" y="1"/>
                  </a:lnTo>
                  <a:close/>
                </a:path>
              </a:pathLst>
            </a:custGeom>
            <a:solidFill>
              <a:srgbClr val="FFF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rot="10800000" flipH="1">
              <a:off x="3295829" y="3127337"/>
              <a:ext cx="28482" cy="64385"/>
            </a:xfrm>
            <a:custGeom>
              <a:avLst/>
              <a:gdLst/>
              <a:ahLst/>
              <a:cxnLst/>
              <a:rect l="l" t="t" r="r" b="b"/>
              <a:pathLst>
                <a:path w="89" h="505" extrusionOk="0">
                  <a:moveTo>
                    <a:pt x="58" y="47"/>
                  </a:moveTo>
                  <a:lnTo>
                    <a:pt x="67" y="58"/>
                  </a:lnTo>
                  <a:lnTo>
                    <a:pt x="71" y="81"/>
                  </a:lnTo>
                  <a:lnTo>
                    <a:pt x="71" y="436"/>
                  </a:lnTo>
                  <a:lnTo>
                    <a:pt x="67" y="447"/>
                  </a:lnTo>
                  <a:lnTo>
                    <a:pt x="62" y="459"/>
                  </a:lnTo>
                  <a:lnTo>
                    <a:pt x="27" y="459"/>
                  </a:lnTo>
                  <a:lnTo>
                    <a:pt x="22" y="447"/>
                  </a:lnTo>
                  <a:lnTo>
                    <a:pt x="18" y="436"/>
                  </a:lnTo>
                  <a:lnTo>
                    <a:pt x="18" y="81"/>
                  </a:lnTo>
                  <a:lnTo>
                    <a:pt x="22" y="70"/>
                  </a:lnTo>
                  <a:lnTo>
                    <a:pt x="31" y="58"/>
                  </a:lnTo>
                  <a:lnTo>
                    <a:pt x="44" y="47"/>
                  </a:lnTo>
                  <a:close/>
                  <a:moveTo>
                    <a:pt x="44" y="1"/>
                  </a:moveTo>
                  <a:lnTo>
                    <a:pt x="27" y="12"/>
                  </a:lnTo>
                  <a:lnTo>
                    <a:pt x="9" y="24"/>
                  </a:lnTo>
                  <a:lnTo>
                    <a:pt x="0" y="58"/>
                  </a:lnTo>
                  <a:lnTo>
                    <a:pt x="0" y="70"/>
                  </a:lnTo>
                  <a:lnTo>
                    <a:pt x="0" y="436"/>
                  </a:lnTo>
                  <a:lnTo>
                    <a:pt x="0" y="459"/>
                  </a:lnTo>
                  <a:lnTo>
                    <a:pt x="9" y="482"/>
                  </a:lnTo>
                  <a:lnTo>
                    <a:pt x="18" y="504"/>
                  </a:lnTo>
                  <a:lnTo>
                    <a:pt x="71" y="504"/>
                  </a:lnTo>
                  <a:lnTo>
                    <a:pt x="80" y="482"/>
                  </a:lnTo>
                  <a:lnTo>
                    <a:pt x="89" y="459"/>
                  </a:lnTo>
                  <a:lnTo>
                    <a:pt x="89" y="436"/>
                  </a:lnTo>
                  <a:lnTo>
                    <a:pt x="89" y="70"/>
                  </a:lnTo>
                  <a:lnTo>
                    <a:pt x="89" y="58"/>
                  </a:lnTo>
                  <a:lnTo>
                    <a:pt x="76" y="24"/>
                  </a:lnTo>
                  <a:lnTo>
                    <a:pt x="62" y="12"/>
                  </a:lnTo>
                  <a:lnTo>
                    <a:pt x="4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rot="10800000" flipH="1">
              <a:off x="3297109" y="3080673"/>
              <a:ext cx="25922" cy="37994"/>
            </a:xfrm>
            <a:custGeom>
              <a:avLst/>
              <a:gdLst/>
              <a:ahLst/>
              <a:cxnLst/>
              <a:rect l="l" t="t" r="r" b="b"/>
              <a:pathLst>
                <a:path w="81" h="298" extrusionOk="0">
                  <a:moveTo>
                    <a:pt x="32" y="0"/>
                  </a:moveTo>
                  <a:lnTo>
                    <a:pt x="14" y="23"/>
                  </a:lnTo>
                  <a:lnTo>
                    <a:pt x="5" y="57"/>
                  </a:lnTo>
                  <a:lnTo>
                    <a:pt x="1" y="92"/>
                  </a:lnTo>
                  <a:lnTo>
                    <a:pt x="1" y="137"/>
                  </a:lnTo>
                  <a:lnTo>
                    <a:pt x="5" y="183"/>
                  </a:lnTo>
                  <a:lnTo>
                    <a:pt x="14" y="218"/>
                  </a:lnTo>
                  <a:lnTo>
                    <a:pt x="23" y="263"/>
                  </a:lnTo>
                  <a:lnTo>
                    <a:pt x="45" y="298"/>
                  </a:lnTo>
                  <a:lnTo>
                    <a:pt x="45" y="252"/>
                  </a:lnTo>
                  <a:lnTo>
                    <a:pt x="49" y="229"/>
                  </a:lnTo>
                  <a:lnTo>
                    <a:pt x="63" y="172"/>
                  </a:lnTo>
                  <a:lnTo>
                    <a:pt x="80" y="137"/>
                  </a:lnTo>
                  <a:lnTo>
                    <a:pt x="80" y="115"/>
                  </a:lnTo>
                  <a:lnTo>
                    <a:pt x="80" y="80"/>
                  </a:lnTo>
                  <a:lnTo>
                    <a:pt x="76" y="46"/>
                  </a:lnTo>
                  <a:lnTo>
                    <a:pt x="63" y="23"/>
                  </a:lnTo>
                  <a:lnTo>
                    <a:pt x="49"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10800000" flipH="1">
              <a:off x="3294229" y="3079143"/>
              <a:ext cx="31682" cy="42456"/>
            </a:xfrm>
            <a:custGeom>
              <a:avLst/>
              <a:gdLst/>
              <a:ahLst/>
              <a:cxnLst/>
              <a:rect l="l" t="t" r="r" b="b"/>
              <a:pathLst>
                <a:path w="99" h="333" extrusionOk="0">
                  <a:moveTo>
                    <a:pt x="49" y="46"/>
                  </a:moveTo>
                  <a:lnTo>
                    <a:pt x="63" y="57"/>
                  </a:lnTo>
                  <a:lnTo>
                    <a:pt x="72" y="69"/>
                  </a:lnTo>
                  <a:lnTo>
                    <a:pt x="76" y="92"/>
                  </a:lnTo>
                  <a:lnTo>
                    <a:pt x="81" y="115"/>
                  </a:lnTo>
                  <a:lnTo>
                    <a:pt x="81" y="126"/>
                  </a:lnTo>
                  <a:lnTo>
                    <a:pt x="81" y="149"/>
                  </a:lnTo>
                  <a:lnTo>
                    <a:pt x="72" y="172"/>
                  </a:lnTo>
                  <a:lnTo>
                    <a:pt x="63" y="195"/>
                  </a:lnTo>
                  <a:lnTo>
                    <a:pt x="49" y="241"/>
                  </a:lnTo>
                  <a:lnTo>
                    <a:pt x="45" y="273"/>
                  </a:lnTo>
                  <a:lnTo>
                    <a:pt x="45" y="273"/>
                  </a:lnTo>
                  <a:lnTo>
                    <a:pt x="41" y="263"/>
                  </a:lnTo>
                  <a:lnTo>
                    <a:pt x="27" y="229"/>
                  </a:lnTo>
                  <a:lnTo>
                    <a:pt x="23" y="195"/>
                  </a:lnTo>
                  <a:lnTo>
                    <a:pt x="18" y="149"/>
                  </a:lnTo>
                  <a:lnTo>
                    <a:pt x="18" y="138"/>
                  </a:lnTo>
                  <a:lnTo>
                    <a:pt x="18" y="103"/>
                  </a:lnTo>
                  <a:lnTo>
                    <a:pt x="23" y="80"/>
                  </a:lnTo>
                  <a:lnTo>
                    <a:pt x="32" y="57"/>
                  </a:lnTo>
                  <a:lnTo>
                    <a:pt x="41" y="46"/>
                  </a:lnTo>
                  <a:close/>
                  <a:moveTo>
                    <a:pt x="36" y="0"/>
                  </a:moveTo>
                  <a:lnTo>
                    <a:pt x="23" y="23"/>
                  </a:lnTo>
                  <a:lnTo>
                    <a:pt x="10" y="57"/>
                  </a:lnTo>
                  <a:lnTo>
                    <a:pt x="1" y="92"/>
                  </a:lnTo>
                  <a:lnTo>
                    <a:pt x="1" y="138"/>
                  </a:lnTo>
                  <a:lnTo>
                    <a:pt x="1" y="160"/>
                  </a:lnTo>
                  <a:lnTo>
                    <a:pt x="5" y="206"/>
                  </a:lnTo>
                  <a:lnTo>
                    <a:pt x="14" y="252"/>
                  </a:lnTo>
                  <a:lnTo>
                    <a:pt x="27" y="298"/>
                  </a:lnTo>
                  <a:lnTo>
                    <a:pt x="49" y="332"/>
                  </a:lnTo>
                  <a:lnTo>
                    <a:pt x="58" y="332"/>
                  </a:lnTo>
                  <a:lnTo>
                    <a:pt x="63" y="321"/>
                  </a:lnTo>
                  <a:lnTo>
                    <a:pt x="63" y="309"/>
                  </a:lnTo>
                  <a:lnTo>
                    <a:pt x="63" y="275"/>
                  </a:lnTo>
                  <a:lnTo>
                    <a:pt x="72" y="241"/>
                  </a:lnTo>
                  <a:lnTo>
                    <a:pt x="94" y="183"/>
                  </a:lnTo>
                  <a:lnTo>
                    <a:pt x="98" y="160"/>
                  </a:lnTo>
                  <a:lnTo>
                    <a:pt x="98" y="126"/>
                  </a:lnTo>
                  <a:lnTo>
                    <a:pt x="98" y="103"/>
                  </a:lnTo>
                  <a:lnTo>
                    <a:pt x="94" y="57"/>
                  </a:lnTo>
                  <a:lnTo>
                    <a:pt x="81" y="35"/>
                  </a:lnTo>
                  <a:lnTo>
                    <a:pt x="67" y="12"/>
                  </a:lnTo>
                  <a:lnTo>
                    <a:pt x="4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6"/>
          <p:cNvGrpSpPr/>
          <p:nvPr/>
        </p:nvGrpSpPr>
        <p:grpSpPr>
          <a:xfrm>
            <a:off x="5392517" y="2072551"/>
            <a:ext cx="1252602" cy="1125932"/>
            <a:chOff x="459759" y="3781009"/>
            <a:chExt cx="243219" cy="256904"/>
          </a:xfrm>
        </p:grpSpPr>
        <p:sp>
          <p:nvSpPr>
            <p:cNvPr id="777" name="Google Shape;777;p26"/>
            <p:cNvSpPr/>
            <p:nvPr/>
          </p:nvSpPr>
          <p:spPr>
            <a:xfrm rot="10800000" flipH="1">
              <a:off x="470000" y="4015856"/>
              <a:ext cx="227218" cy="22057"/>
            </a:xfrm>
            <a:custGeom>
              <a:avLst/>
              <a:gdLst/>
              <a:ahLst/>
              <a:cxnLst/>
              <a:rect l="l" t="t" r="r" b="b"/>
              <a:pathLst>
                <a:path w="710" h="173" extrusionOk="0">
                  <a:moveTo>
                    <a:pt x="355" y="1"/>
                  </a:moveTo>
                  <a:lnTo>
                    <a:pt x="217" y="12"/>
                  </a:lnTo>
                  <a:lnTo>
                    <a:pt x="106" y="24"/>
                  </a:lnTo>
                  <a:lnTo>
                    <a:pt x="31" y="58"/>
                  </a:lnTo>
                  <a:lnTo>
                    <a:pt x="9" y="69"/>
                  </a:lnTo>
                  <a:lnTo>
                    <a:pt x="0" y="92"/>
                  </a:lnTo>
                  <a:lnTo>
                    <a:pt x="9" y="104"/>
                  </a:lnTo>
                  <a:lnTo>
                    <a:pt x="31" y="127"/>
                  </a:lnTo>
                  <a:lnTo>
                    <a:pt x="106" y="150"/>
                  </a:lnTo>
                  <a:lnTo>
                    <a:pt x="217" y="172"/>
                  </a:lnTo>
                  <a:lnTo>
                    <a:pt x="497" y="172"/>
                  </a:lnTo>
                  <a:lnTo>
                    <a:pt x="608" y="150"/>
                  </a:lnTo>
                  <a:lnTo>
                    <a:pt x="683" y="127"/>
                  </a:lnTo>
                  <a:lnTo>
                    <a:pt x="706" y="104"/>
                  </a:lnTo>
                  <a:lnTo>
                    <a:pt x="710" y="92"/>
                  </a:lnTo>
                  <a:lnTo>
                    <a:pt x="706" y="69"/>
                  </a:lnTo>
                  <a:lnTo>
                    <a:pt x="683" y="58"/>
                  </a:lnTo>
                  <a:lnTo>
                    <a:pt x="608" y="24"/>
                  </a:lnTo>
                  <a:lnTo>
                    <a:pt x="497" y="12"/>
                  </a:lnTo>
                  <a:lnTo>
                    <a:pt x="355"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10800000" flipH="1">
              <a:off x="470000" y="3888998"/>
              <a:ext cx="228818" cy="134252"/>
            </a:xfrm>
            <a:custGeom>
              <a:avLst/>
              <a:gdLst/>
              <a:ahLst/>
              <a:cxnLst/>
              <a:rect l="l" t="t" r="r" b="b"/>
              <a:pathLst>
                <a:path w="715" h="1053" extrusionOk="0">
                  <a:moveTo>
                    <a:pt x="53" y="0"/>
                  </a:moveTo>
                  <a:lnTo>
                    <a:pt x="44" y="12"/>
                  </a:lnTo>
                  <a:lnTo>
                    <a:pt x="40" y="23"/>
                  </a:lnTo>
                  <a:lnTo>
                    <a:pt x="31" y="35"/>
                  </a:lnTo>
                  <a:lnTo>
                    <a:pt x="31" y="57"/>
                  </a:lnTo>
                  <a:lnTo>
                    <a:pt x="0" y="881"/>
                  </a:lnTo>
                  <a:lnTo>
                    <a:pt x="683" y="1053"/>
                  </a:lnTo>
                  <a:lnTo>
                    <a:pt x="714" y="229"/>
                  </a:lnTo>
                  <a:lnTo>
                    <a:pt x="714" y="206"/>
                  </a:lnTo>
                  <a:lnTo>
                    <a:pt x="710" y="183"/>
                  </a:lnTo>
                  <a:lnTo>
                    <a:pt x="701" y="172"/>
                  </a:lnTo>
                  <a:lnTo>
                    <a:pt x="692" y="160"/>
                  </a:lnTo>
                  <a:lnTo>
                    <a:pt x="53" y="0"/>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10800000" flipH="1">
              <a:off x="467119" y="3886066"/>
              <a:ext cx="234578" cy="140117"/>
            </a:xfrm>
            <a:custGeom>
              <a:avLst/>
              <a:gdLst/>
              <a:ahLst/>
              <a:cxnLst/>
              <a:rect l="l" t="t" r="r" b="b"/>
              <a:pathLst>
                <a:path w="733" h="1099" extrusionOk="0">
                  <a:moveTo>
                    <a:pt x="62" y="46"/>
                  </a:moveTo>
                  <a:lnTo>
                    <a:pt x="701" y="206"/>
                  </a:lnTo>
                  <a:lnTo>
                    <a:pt x="710" y="218"/>
                  </a:lnTo>
                  <a:lnTo>
                    <a:pt x="715" y="241"/>
                  </a:lnTo>
                  <a:lnTo>
                    <a:pt x="715" y="252"/>
                  </a:lnTo>
                  <a:lnTo>
                    <a:pt x="684" y="1051"/>
                  </a:lnTo>
                  <a:lnTo>
                    <a:pt x="684" y="1051"/>
                  </a:lnTo>
                  <a:lnTo>
                    <a:pt x="18" y="881"/>
                  </a:lnTo>
                  <a:lnTo>
                    <a:pt x="49" y="80"/>
                  </a:lnTo>
                  <a:lnTo>
                    <a:pt x="53" y="58"/>
                  </a:lnTo>
                  <a:lnTo>
                    <a:pt x="62" y="46"/>
                  </a:lnTo>
                  <a:close/>
                  <a:moveTo>
                    <a:pt x="62" y="0"/>
                  </a:moveTo>
                  <a:lnTo>
                    <a:pt x="49" y="12"/>
                  </a:lnTo>
                  <a:lnTo>
                    <a:pt x="40" y="23"/>
                  </a:lnTo>
                  <a:lnTo>
                    <a:pt x="36" y="46"/>
                  </a:lnTo>
                  <a:lnTo>
                    <a:pt x="31" y="80"/>
                  </a:lnTo>
                  <a:lnTo>
                    <a:pt x="0" y="904"/>
                  </a:lnTo>
                  <a:lnTo>
                    <a:pt x="0" y="916"/>
                  </a:lnTo>
                  <a:lnTo>
                    <a:pt x="9" y="927"/>
                  </a:lnTo>
                  <a:lnTo>
                    <a:pt x="692" y="1099"/>
                  </a:lnTo>
                  <a:lnTo>
                    <a:pt x="697" y="1087"/>
                  </a:lnTo>
                  <a:lnTo>
                    <a:pt x="701" y="1076"/>
                  </a:lnTo>
                  <a:lnTo>
                    <a:pt x="732" y="252"/>
                  </a:lnTo>
                  <a:lnTo>
                    <a:pt x="732" y="241"/>
                  </a:lnTo>
                  <a:lnTo>
                    <a:pt x="728" y="218"/>
                  </a:lnTo>
                  <a:lnTo>
                    <a:pt x="723" y="183"/>
                  </a:lnTo>
                  <a:lnTo>
                    <a:pt x="715" y="172"/>
                  </a:lnTo>
                  <a:lnTo>
                    <a:pt x="701" y="161"/>
                  </a:lnTo>
                  <a:lnTo>
                    <a:pt x="67"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10800000" flipH="1">
              <a:off x="474160" y="3934131"/>
              <a:ext cx="221777" cy="59923"/>
            </a:xfrm>
            <a:custGeom>
              <a:avLst/>
              <a:gdLst/>
              <a:ahLst/>
              <a:cxnLst/>
              <a:rect l="l" t="t" r="r" b="b"/>
              <a:pathLst>
                <a:path w="693" h="470" extrusionOk="0">
                  <a:moveTo>
                    <a:pt x="9" y="0"/>
                  </a:moveTo>
                  <a:lnTo>
                    <a:pt x="0" y="298"/>
                  </a:lnTo>
                  <a:lnTo>
                    <a:pt x="684" y="469"/>
                  </a:lnTo>
                  <a:lnTo>
                    <a:pt x="693" y="172"/>
                  </a:lnTo>
                  <a:lnTo>
                    <a:pt x="9" y="0"/>
                  </a:lnTo>
                  <a:close/>
                </a:path>
              </a:pathLst>
            </a:custGeom>
            <a:solidFill>
              <a:srgbClr val="FF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10800000" flipH="1">
              <a:off x="471280" y="3931199"/>
              <a:ext cx="227538" cy="65787"/>
            </a:xfrm>
            <a:custGeom>
              <a:avLst/>
              <a:gdLst/>
              <a:ahLst/>
              <a:cxnLst/>
              <a:rect l="l" t="t" r="r" b="b"/>
              <a:pathLst>
                <a:path w="711" h="516" extrusionOk="0">
                  <a:moveTo>
                    <a:pt x="27" y="57"/>
                  </a:moveTo>
                  <a:lnTo>
                    <a:pt x="693" y="218"/>
                  </a:lnTo>
                  <a:lnTo>
                    <a:pt x="685" y="467"/>
                  </a:lnTo>
                  <a:lnTo>
                    <a:pt x="685" y="467"/>
                  </a:lnTo>
                  <a:lnTo>
                    <a:pt x="18" y="298"/>
                  </a:lnTo>
                  <a:lnTo>
                    <a:pt x="27" y="57"/>
                  </a:lnTo>
                  <a:close/>
                  <a:moveTo>
                    <a:pt x="23" y="0"/>
                  </a:moveTo>
                  <a:lnTo>
                    <a:pt x="14" y="12"/>
                  </a:lnTo>
                  <a:lnTo>
                    <a:pt x="9" y="23"/>
                  </a:lnTo>
                  <a:lnTo>
                    <a:pt x="0" y="321"/>
                  </a:lnTo>
                  <a:lnTo>
                    <a:pt x="0" y="332"/>
                  </a:lnTo>
                  <a:lnTo>
                    <a:pt x="9" y="344"/>
                  </a:lnTo>
                  <a:lnTo>
                    <a:pt x="693" y="515"/>
                  </a:lnTo>
                  <a:lnTo>
                    <a:pt x="697" y="504"/>
                  </a:lnTo>
                  <a:lnTo>
                    <a:pt x="702" y="492"/>
                  </a:lnTo>
                  <a:lnTo>
                    <a:pt x="710" y="195"/>
                  </a:lnTo>
                  <a:lnTo>
                    <a:pt x="710" y="183"/>
                  </a:lnTo>
                  <a:lnTo>
                    <a:pt x="706" y="172"/>
                  </a:lnTo>
                  <a:lnTo>
                    <a:pt x="2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10800000" flipH="1">
              <a:off x="462639" y="3836470"/>
              <a:ext cx="237459" cy="141647"/>
            </a:xfrm>
            <a:custGeom>
              <a:avLst/>
              <a:gdLst/>
              <a:ahLst/>
              <a:cxnLst/>
              <a:rect l="l" t="t" r="r" b="b"/>
              <a:pathLst>
                <a:path w="742" h="1111" extrusionOk="0">
                  <a:moveTo>
                    <a:pt x="23" y="1"/>
                  </a:moveTo>
                  <a:lnTo>
                    <a:pt x="19" y="24"/>
                  </a:lnTo>
                  <a:lnTo>
                    <a:pt x="1" y="447"/>
                  </a:lnTo>
                  <a:lnTo>
                    <a:pt x="5" y="482"/>
                  </a:lnTo>
                  <a:lnTo>
                    <a:pt x="5" y="516"/>
                  </a:lnTo>
                  <a:lnTo>
                    <a:pt x="14" y="539"/>
                  </a:lnTo>
                  <a:lnTo>
                    <a:pt x="23" y="562"/>
                  </a:lnTo>
                  <a:lnTo>
                    <a:pt x="374" y="1088"/>
                  </a:lnTo>
                  <a:lnTo>
                    <a:pt x="391" y="1100"/>
                  </a:lnTo>
                  <a:lnTo>
                    <a:pt x="409" y="1111"/>
                  </a:lnTo>
                  <a:lnTo>
                    <a:pt x="476" y="1100"/>
                  </a:lnTo>
                  <a:lnTo>
                    <a:pt x="533" y="1065"/>
                  </a:lnTo>
                  <a:lnTo>
                    <a:pt x="587" y="1019"/>
                  </a:lnTo>
                  <a:lnTo>
                    <a:pt x="631" y="962"/>
                  </a:lnTo>
                  <a:lnTo>
                    <a:pt x="671" y="905"/>
                  </a:lnTo>
                  <a:lnTo>
                    <a:pt x="702" y="836"/>
                  </a:lnTo>
                  <a:lnTo>
                    <a:pt x="720" y="768"/>
                  </a:lnTo>
                  <a:lnTo>
                    <a:pt x="729" y="733"/>
                  </a:lnTo>
                  <a:lnTo>
                    <a:pt x="729" y="699"/>
                  </a:lnTo>
                  <a:lnTo>
                    <a:pt x="742" y="367"/>
                  </a:lnTo>
                  <a:lnTo>
                    <a:pt x="742" y="333"/>
                  </a:lnTo>
                  <a:lnTo>
                    <a:pt x="733" y="310"/>
                  </a:lnTo>
                  <a:lnTo>
                    <a:pt x="724" y="299"/>
                  </a:lnTo>
                  <a:lnTo>
                    <a:pt x="711" y="299"/>
                  </a:lnTo>
                  <a:lnTo>
                    <a:pt x="693" y="333"/>
                  </a:lnTo>
                  <a:lnTo>
                    <a:pt x="684" y="356"/>
                  </a:lnTo>
                  <a:lnTo>
                    <a:pt x="675" y="401"/>
                  </a:lnTo>
                  <a:lnTo>
                    <a:pt x="671" y="447"/>
                  </a:lnTo>
                  <a:lnTo>
                    <a:pt x="666" y="504"/>
                  </a:lnTo>
                  <a:lnTo>
                    <a:pt x="666" y="527"/>
                  </a:lnTo>
                  <a:lnTo>
                    <a:pt x="658" y="550"/>
                  </a:lnTo>
                  <a:lnTo>
                    <a:pt x="653" y="562"/>
                  </a:lnTo>
                  <a:lnTo>
                    <a:pt x="644" y="562"/>
                  </a:lnTo>
                  <a:lnTo>
                    <a:pt x="635" y="550"/>
                  </a:lnTo>
                  <a:lnTo>
                    <a:pt x="626" y="539"/>
                  </a:lnTo>
                  <a:lnTo>
                    <a:pt x="622" y="516"/>
                  </a:lnTo>
                  <a:lnTo>
                    <a:pt x="622" y="493"/>
                  </a:lnTo>
                  <a:lnTo>
                    <a:pt x="622" y="470"/>
                  </a:lnTo>
                  <a:lnTo>
                    <a:pt x="622" y="436"/>
                  </a:lnTo>
                  <a:lnTo>
                    <a:pt x="613" y="401"/>
                  </a:lnTo>
                  <a:lnTo>
                    <a:pt x="604" y="379"/>
                  </a:lnTo>
                  <a:lnTo>
                    <a:pt x="591" y="367"/>
                  </a:lnTo>
                  <a:lnTo>
                    <a:pt x="578" y="379"/>
                  </a:lnTo>
                  <a:lnTo>
                    <a:pt x="569" y="390"/>
                  </a:lnTo>
                  <a:lnTo>
                    <a:pt x="560" y="413"/>
                  </a:lnTo>
                  <a:lnTo>
                    <a:pt x="555" y="447"/>
                  </a:lnTo>
                  <a:lnTo>
                    <a:pt x="560" y="299"/>
                  </a:lnTo>
                  <a:lnTo>
                    <a:pt x="555" y="253"/>
                  </a:lnTo>
                  <a:lnTo>
                    <a:pt x="547" y="207"/>
                  </a:lnTo>
                  <a:lnTo>
                    <a:pt x="533" y="184"/>
                  </a:lnTo>
                  <a:lnTo>
                    <a:pt x="511" y="173"/>
                  </a:lnTo>
                  <a:lnTo>
                    <a:pt x="493" y="184"/>
                  </a:lnTo>
                  <a:lnTo>
                    <a:pt x="480" y="207"/>
                  </a:lnTo>
                  <a:lnTo>
                    <a:pt x="471" y="241"/>
                  </a:lnTo>
                  <a:lnTo>
                    <a:pt x="467" y="287"/>
                  </a:lnTo>
                  <a:lnTo>
                    <a:pt x="467" y="367"/>
                  </a:lnTo>
                  <a:lnTo>
                    <a:pt x="462" y="390"/>
                  </a:lnTo>
                  <a:lnTo>
                    <a:pt x="445" y="390"/>
                  </a:lnTo>
                  <a:lnTo>
                    <a:pt x="445" y="367"/>
                  </a:lnTo>
                  <a:lnTo>
                    <a:pt x="445" y="333"/>
                  </a:lnTo>
                  <a:lnTo>
                    <a:pt x="445" y="310"/>
                  </a:lnTo>
                  <a:lnTo>
                    <a:pt x="440" y="287"/>
                  </a:lnTo>
                  <a:lnTo>
                    <a:pt x="431" y="276"/>
                  </a:lnTo>
                  <a:lnTo>
                    <a:pt x="422" y="264"/>
                  </a:lnTo>
                  <a:lnTo>
                    <a:pt x="413" y="276"/>
                  </a:lnTo>
                  <a:lnTo>
                    <a:pt x="405" y="287"/>
                  </a:lnTo>
                  <a:lnTo>
                    <a:pt x="400" y="299"/>
                  </a:lnTo>
                  <a:lnTo>
                    <a:pt x="400" y="321"/>
                  </a:lnTo>
                  <a:lnTo>
                    <a:pt x="396" y="356"/>
                  </a:lnTo>
                  <a:lnTo>
                    <a:pt x="391" y="390"/>
                  </a:lnTo>
                  <a:lnTo>
                    <a:pt x="387" y="413"/>
                  </a:lnTo>
                  <a:lnTo>
                    <a:pt x="374" y="424"/>
                  </a:lnTo>
                  <a:lnTo>
                    <a:pt x="360" y="436"/>
                  </a:lnTo>
                  <a:lnTo>
                    <a:pt x="347" y="424"/>
                  </a:lnTo>
                  <a:lnTo>
                    <a:pt x="338" y="401"/>
                  </a:lnTo>
                  <a:lnTo>
                    <a:pt x="329" y="367"/>
                  </a:lnTo>
                  <a:lnTo>
                    <a:pt x="329" y="333"/>
                  </a:lnTo>
                  <a:lnTo>
                    <a:pt x="334" y="184"/>
                  </a:lnTo>
                  <a:lnTo>
                    <a:pt x="334" y="138"/>
                  </a:lnTo>
                  <a:lnTo>
                    <a:pt x="320" y="93"/>
                  </a:lnTo>
                  <a:lnTo>
                    <a:pt x="307" y="70"/>
                  </a:lnTo>
                  <a:lnTo>
                    <a:pt x="285" y="58"/>
                  </a:lnTo>
                  <a:lnTo>
                    <a:pt x="271" y="70"/>
                  </a:lnTo>
                  <a:lnTo>
                    <a:pt x="258" y="93"/>
                  </a:lnTo>
                  <a:lnTo>
                    <a:pt x="249" y="127"/>
                  </a:lnTo>
                  <a:lnTo>
                    <a:pt x="245" y="173"/>
                  </a:lnTo>
                  <a:lnTo>
                    <a:pt x="240" y="253"/>
                  </a:lnTo>
                  <a:lnTo>
                    <a:pt x="236" y="276"/>
                  </a:lnTo>
                  <a:lnTo>
                    <a:pt x="227" y="276"/>
                  </a:lnTo>
                  <a:lnTo>
                    <a:pt x="218" y="264"/>
                  </a:lnTo>
                  <a:lnTo>
                    <a:pt x="218" y="253"/>
                  </a:lnTo>
                  <a:lnTo>
                    <a:pt x="218" y="184"/>
                  </a:lnTo>
                  <a:lnTo>
                    <a:pt x="218" y="150"/>
                  </a:lnTo>
                  <a:lnTo>
                    <a:pt x="209" y="127"/>
                  </a:lnTo>
                  <a:lnTo>
                    <a:pt x="200" y="104"/>
                  </a:lnTo>
                  <a:lnTo>
                    <a:pt x="187" y="93"/>
                  </a:lnTo>
                  <a:lnTo>
                    <a:pt x="174" y="93"/>
                  </a:lnTo>
                  <a:lnTo>
                    <a:pt x="165" y="115"/>
                  </a:lnTo>
                  <a:lnTo>
                    <a:pt x="156" y="138"/>
                  </a:lnTo>
                  <a:lnTo>
                    <a:pt x="152" y="173"/>
                  </a:lnTo>
                  <a:lnTo>
                    <a:pt x="152" y="207"/>
                  </a:lnTo>
                  <a:lnTo>
                    <a:pt x="143" y="241"/>
                  </a:lnTo>
                  <a:lnTo>
                    <a:pt x="134" y="264"/>
                  </a:lnTo>
                  <a:lnTo>
                    <a:pt x="121" y="276"/>
                  </a:lnTo>
                  <a:lnTo>
                    <a:pt x="107" y="276"/>
                  </a:lnTo>
                  <a:lnTo>
                    <a:pt x="94" y="264"/>
                  </a:lnTo>
                  <a:lnTo>
                    <a:pt x="85" y="241"/>
                  </a:lnTo>
                  <a:lnTo>
                    <a:pt x="81" y="207"/>
                  </a:lnTo>
                  <a:lnTo>
                    <a:pt x="81" y="184"/>
                  </a:lnTo>
                  <a:lnTo>
                    <a:pt x="81" y="115"/>
                  </a:lnTo>
                  <a:lnTo>
                    <a:pt x="67" y="70"/>
                  </a:lnTo>
                  <a:lnTo>
                    <a:pt x="54" y="24"/>
                  </a:lnTo>
                  <a:lnTo>
                    <a:pt x="32"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10800000" flipH="1">
              <a:off x="459759" y="3833538"/>
              <a:ext cx="243219" cy="147384"/>
            </a:xfrm>
            <a:custGeom>
              <a:avLst/>
              <a:gdLst/>
              <a:ahLst/>
              <a:cxnLst/>
              <a:rect l="l" t="t" r="r" b="b"/>
              <a:pathLst>
                <a:path w="760" h="1156" extrusionOk="0">
                  <a:moveTo>
                    <a:pt x="41" y="46"/>
                  </a:moveTo>
                  <a:lnTo>
                    <a:pt x="59" y="69"/>
                  </a:lnTo>
                  <a:lnTo>
                    <a:pt x="72" y="103"/>
                  </a:lnTo>
                  <a:lnTo>
                    <a:pt x="81" y="137"/>
                  </a:lnTo>
                  <a:lnTo>
                    <a:pt x="81" y="195"/>
                  </a:lnTo>
                  <a:lnTo>
                    <a:pt x="81" y="206"/>
                  </a:lnTo>
                  <a:lnTo>
                    <a:pt x="85" y="240"/>
                  </a:lnTo>
                  <a:lnTo>
                    <a:pt x="90" y="275"/>
                  </a:lnTo>
                  <a:lnTo>
                    <a:pt x="99" y="309"/>
                  </a:lnTo>
                  <a:lnTo>
                    <a:pt x="112" y="321"/>
                  </a:lnTo>
                  <a:lnTo>
                    <a:pt x="125" y="332"/>
                  </a:lnTo>
                  <a:lnTo>
                    <a:pt x="138" y="321"/>
                  </a:lnTo>
                  <a:lnTo>
                    <a:pt x="152" y="298"/>
                  </a:lnTo>
                  <a:lnTo>
                    <a:pt x="165" y="263"/>
                  </a:lnTo>
                  <a:lnTo>
                    <a:pt x="170" y="229"/>
                  </a:lnTo>
                  <a:lnTo>
                    <a:pt x="170" y="195"/>
                  </a:lnTo>
                  <a:lnTo>
                    <a:pt x="170" y="172"/>
                  </a:lnTo>
                  <a:lnTo>
                    <a:pt x="178" y="149"/>
                  </a:lnTo>
                  <a:lnTo>
                    <a:pt x="183" y="137"/>
                  </a:lnTo>
                  <a:lnTo>
                    <a:pt x="196" y="137"/>
                  </a:lnTo>
                  <a:lnTo>
                    <a:pt x="205" y="149"/>
                  </a:lnTo>
                  <a:lnTo>
                    <a:pt x="214" y="160"/>
                  </a:lnTo>
                  <a:lnTo>
                    <a:pt x="218" y="183"/>
                  </a:lnTo>
                  <a:lnTo>
                    <a:pt x="218" y="206"/>
                  </a:lnTo>
                  <a:lnTo>
                    <a:pt x="218" y="263"/>
                  </a:lnTo>
                  <a:lnTo>
                    <a:pt x="218" y="275"/>
                  </a:lnTo>
                  <a:lnTo>
                    <a:pt x="218" y="298"/>
                  </a:lnTo>
                  <a:lnTo>
                    <a:pt x="223" y="309"/>
                  </a:lnTo>
                  <a:lnTo>
                    <a:pt x="227" y="321"/>
                  </a:lnTo>
                  <a:lnTo>
                    <a:pt x="245" y="321"/>
                  </a:lnTo>
                  <a:lnTo>
                    <a:pt x="249" y="309"/>
                  </a:lnTo>
                  <a:lnTo>
                    <a:pt x="254" y="298"/>
                  </a:lnTo>
                  <a:lnTo>
                    <a:pt x="258" y="275"/>
                  </a:lnTo>
                  <a:lnTo>
                    <a:pt x="263" y="195"/>
                  </a:lnTo>
                  <a:lnTo>
                    <a:pt x="263" y="160"/>
                  </a:lnTo>
                  <a:lnTo>
                    <a:pt x="272" y="137"/>
                  </a:lnTo>
                  <a:lnTo>
                    <a:pt x="280" y="115"/>
                  </a:lnTo>
                  <a:lnTo>
                    <a:pt x="294" y="103"/>
                  </a:lnTo>
                  <a:lnTo>
                    <a:pt x="298" y="103"/>
                  </a:lnTo>
                  <a:lnTo>
                    <a:pt x="312" y="115"/>
                  </a:lnTo>
                  <a:lnTo>
                    <a:pt x="325" y="137"/>
                  </a:lnTo>
                  <a:lnTo>
                    <a:pt x="334" y="160"/>
                  </a:lnTo>
                  <a:lnTo>
                    <a:pt x="334" y="195"/>
                  </a:lnTo>
                  <a:lnTo>
                    <a:pt x="334" y="206"/>
                  </a:lnTo>
                  <a:lnTo>
                    <a:pt x="329" y="355"/>
                  </a:lnTo>
                  <a:lnTo>
                    <a:pt x="329" y="366"/>
                  </a:lnTo>
                  <a:lnTo>
                    <a:pt x="334" y="401"/>
                  </a:lnTo>
                  <a:lnTo>
                    <a:pt x="338" y="435"/>
                  </a:lnTo>
                  <a:lnTo>
                    <a:pt x="351" y="469"/>
                  </a:lnTo>
                  <a:lnTo>
                    <a:pt x="369" y="481"/>
                  </a:lnTo>
                  <a:lnTo>
                    <a:pt x="374" y="481"/>
                  </a:lnTo>
                  <a:lnTo>
                    <a:pt x="387" y="469"/>
                  </a:lnTo>
                  <a:lnTo>
                    <a:pt x="400" y="446"/>
                  </a:lnTo>
                  <a:lnTo>
                    <a:pt x="409" y="412"/>
                  </a:lnTo>
                  <a:lnTo>
                    <a:pt x="414" y="378"/>
                  </a:lnTo>
                  <a:lnTo>
                    <a:pt x="418" y="343"/>
                  </a:lnTo>
                  <a:lnTo>
                    <a:pt x="422" y="321"/>
                  </a:lnTo>
                  <a:lnTo>
                    <a:pt x="431" y="309"/>
                  </a:lnTo>
                  <a:lnTo>
                    <a:pt x="440" y="321"/>
                  </a:lnTo>
                  <a:lnTo>
                    <a:pt x="445" y="355"/>
                  </a:lnTo>
                  <a:lnTo>
                    <a:pt x="445" y="378"/>
                  </a:lnTo>
                  <a:lnTo>
                    <a:pt x="445" y="389"/>
                  </a:lnTo>
                  <a:lnTo>
                    <a:pt x="445" y="412"/>
                  </a:lnTo>
                  <a:lnTo>
                    <a:pt x="449" y="423"/>
                  </a:lnTo>
                  <a:lnTo>
                    <a:pt x="454" y="435"/>
                  </a:lnTo>
                  <a:lnTo>
                    <a:pt x="471" y="435"/>
                  </a:lnTo>
                  <a:lnTo>
                    <a:pt x="476" y="423"/>
                  </a:lnTo>
                  <a:lnTo>
                    <a:pt x="480" y="412"/>
                  </a:lnTo>
                  <a:lnTo>
                    <a:pt x="485" y="389"/>
                  </a:lnTo>
                  <a:lnTo>
                    <a:pt x="485" y="309"/>
                  </a:lnTo>
                  <a:lnTo>
                    <a:pt x="489" y="275"/>
                  </a:lnTo>
                  <a:lnTo>
                    <a:pt x="498" y="252"/>
                  </a:lnTo>
                  <a:lnTo>
                    <a:pt x="507" y="229"/>
                  </a:lnTo>
                  <a:lnTo>
                    <a:pt x="520" y="218"/>
                  </a:lnTo>
                  <a:lnTo>
                    <a:pt x="525" y="218"/>
                  </a:lnTo>
                  <a:lnTo>
                    <a:pt x="538" y="229"/>
                  </a:lnTo>
                  <a:lnTo>
                    <a:pt x="551" y="252"/>
                  </a:lnTo>
                  <a:lnTo>
                    <a:pt x="556" y="275"/>
                  </a:lnTo>
                  <a:lnTo>
                    <a:pt x="560" y="309"/>
                  </a:lnTo>
                  <a:lnTo>
                    <a:pt x="560" y="321"/>
                  </a:lnTo>
                  <a:lnTo>
                    <a:pt x="556" y="469"/>
                  </a:lnTo>
                  <a:lnTo>
                    <a:pt x="556" y="492"/>
                  </a:lnTo>
                  <a:lnTo>
                    <a:pt x="569" y="492"/>
                  </a:lnTo>
                  <a:lnTo>
                    <a:pt x="573" y="469"/>
                  </a:lnTo>
                  <a:lnTo>
                    <a:pt x="574" y="445"/>
                  </a:lnTo>
                  <a:lnTo>
                    <a:pt x="582" y="435"/>
                  </a:lnTo>
                  <a:lnTo>
                    <a:pt x="587" y="423"/>
                  </a:lnTo>
                  <a:lnTo>
                    <a:pt x="596" y="412"/>
                  </a:lnTo>
                  <a:lnTo>
                    <a:pt x="600" y="412"/>
                  </a:lnTo>
                  <a:lnTo>
                    <a:pt x="609" y="423"/>
                  </a:lnTo>
                  <a:lnTo>
                    <a:pt x="618" y="435"/>
                  </a:lnTo>
                  <a:lnTo>
                    <a:pt x="622" y="458"/>
                  </a:lnTo>
                  <a:lnTo>
                    <a:pt x="622" y="481"/>
                  </a:lnTo>
                  <a:lnTo>
                    <a:pt x="622" y="492"/>
                  </a:lnTo>
                  <a:lnTo>
                    <a:pt x="622" y="515"/>
                  </a:lnTo>
                  <a:lnTo>
                    <a:pt x="622" y="526"/>
                  </a:lnTo>
                  <a:lnTo>
                    <a:pt x="622" y="549"/>
                  </a:lnTo>
                  <a:lnTo>
                    <a:pt x="631" y="584"/>
                  </a:lnTo>
                  <a:lnTo>
                    <a:pt x="640" y="595"/>
                  </a:lnTo>
                  <a:lnTo>
                    <a:pt x="649" y="607"/>
                  </a:lnTo>
                  <a:lnTo>
                    <a:pt x="653" y="607"/>
                  </a:lnTo>
                  <a:lnTo>
                    <a:pt x="667" y="595"/>
                  </a:lnTo>
                  <a:lnTo>
                    <a:pt x="675" y="584"/>
                  </a:lnTo>
                  <a:lnTo>
                    <a:pt x="680" y="561"/>
                  </a:lnTo>
                  <a:lnTo>
                    <a:pt x="684" y="526"/>
                  </a:lnTo>
                  <a:lnTo>
                    <a:pt x="689" y="469"/>
                  </a:lnTo>
                  <a:lnTo>
                    <a:pt x="693" y="435"/>
                  </a:lnTo>
                  <a:lnTo>
                    <a:pt x="698" y="401"/>
                  </a:lnTo>
                  <a:lnTo>
                    <a:pt x="711" y="366"/>
                  </a:lnTo>
                  <a:lnTo>
                    <a:pt x="724" y="343"/>
                  </a:lnTo>
                  <a:lnTo>
                    <a:pt x="729" y="343"/>
                  </a:lnTo>
                  <a:lnTo>
                    <a:pt x="738" y="355"/>
                  </a:lnTo>
                  <a:lnTo>
                    <a:pt x="742" y="378"/>
                  </a:lnTo>
                  <a:lnTo>
                    <a:pt x="742" y="389"/>
                  </a:lnTo>
                  <a:lnTo>
                    <a:pt x="729" y="721"/>
                  </a:lnTo>
                  <a:lnTo>
                    <a:pt x="724" y="778"/>
                  </a:lnTo>
                  <a:lnTo>
                    <a:pt x="702" y="847"/>
                  </a:lnTo>
                  <a:lnTo>
                    <a:pt x="675" y="904"/>
                  </a:lnTo>
                  <a:lnTo>
                    <a:pt x="640" y="973"/>
                  </a:lnTo>
                  <a:lnTo>
                    <a:pt x="591" y="1019"/>
                  </a:lnTo>
                  <a:lnTo>
                    <a:pt x="538" y="1064"/>
                  </a:lnTo>
                  <a:lnTo>
                    <a:pt x="480" y="1099"/>
                  </a:lnTo>
                  <a:lnTo>
                    <a:pt x="418" y="1110"/>
                  </a:lnTo>
                  <a:lnTo>
                    <a:pt x="400" y="1099"/>
                  </a:lnTo>
                  <a:lnTo>
                    <a:pt x="387" y="1087"/>
                  </a:lnTo>
                  <a:lnTo>
                    <a:pt x="36" y="561"/>
                  </a:lnTo>
                  <a:lnTo>
                    <a:pt x="23" y="526"/>
                  </a:lnTo>
                  <a:lnTo>
                    <a:pt x="19" y="481"/>
                  </a:lnTo>
                  <a:lnTo>
                    <a:pt x="19" y="469"/>
                  </a:lnTo>
                  <a:lnTo>
                    <a:pt x="36" y="46"/>
                  </a:lnTo>
                  <a:close/>
                  <a:moveTo>
                    <a:pt x="32" y="0"/>
                  </a:moveTo>
                  <a:lnTo>
                    <a:pt x="23" y="12"/>
                  </a:lnTo>
                  <a:lnTo>
                    <a:pt x="19" y="23"/>
                  </a:lnTo>
                  <a:lnTo>
                    <a:pt x="19" y="46"/>
                  </a:lnTo>
                  <a:lnTo>
                    <a:pt x="1" y="469"/>
                  </a:lnTo>
                  <a:lnTo>
                    <a:pt x="1" y="481"/>
                  </a:lnTo>
                  <a:lnTo>
                    <a:pt x="5" y="515"/>
                  </a:lnTo>
                  <a:lnTo>
                    <a:pt x="10" y="549"/>
                  </a:lnTo>
                  <a:lnTo>
                    <a:pt x="19" y="572"/>
                  </a:lnTo>
                  <a:lnTo>
                    <a:pt x="28" y="595"/>
                  </a:lnTo>
                  <a:lnTo>
                    <a:pt x="378" y="1122"/>
                  </a:lnTo>
                  <a:lnTo>
                    <a:pt x="396" y="1144"/>
                  </a:lnTo>
                  <a:lnTo>
                    <a:pt x="418" y="1156"/>
                  </a:lnTo>
                  <a:lnTo>
                    <a:pt x="467" y="1144"/>
                  </a:lnTo>
                  <a:lnTo>
                    <a:pt x="516" y="1122"/>
                  </a:lnTo>
                  <a:lnTo>
                    <a:pt x="560" y="1099"/>
                  </a:lnTo>
                  <a:lnTo>
                    <a:pt x="600" y="1064"/>
                  </a:lnTo>
                  <a:lnTo>
                    <a:pt x="635" y="1019"/>
                  </a:lnTo>
                  <a:lnTo>
                    <a:pt x="667" y="973"/>
                  </a:lnTo>
                  <a:lnTo>
                    <a:pt x="693" y="927"/>
                  </a:lnTo>
                  <a:lnTo>
                    <a:pt x="715" y="870"/>
                  </a:lnTo>
                  <a:lnTo>
                    <a:pt x="738" y="801"/>
                  </a:lnTo>
                  <a:lnTo>
                    <a:pt x="742" y="767"/>
                  </a:lnTo>
                  <a:lnTo>
                    <a:pt x="746" y="721"/>
                  </a:lnTo>
                  <a:lnTo>
                    <a:pt x="760" y="389"/>
                  </a:lnTo>
                  <a:lnTo>
                    <a:pt x="760" y="378"/>
                  </a:lnTo>
                  <a:lnTo>
                    <a:pt x="755" y="343"/>
                  </a:lnTo>
                  <a:lnTo>
                    <a:pt x="751" y="321"/>
                  </a:lnTo>
                  <a:lnTo>
                    <a:pt x="742" y="309"/>
                  </a:lnTo>
                  <a:lnTo>
                    <a:pt x="729" y="298"/>
                  </a:lnTo>
                  <a:lnTo>
                    <a:pt x="715" y="309"/>
                  </a:lnTo>
                  <a:lnTo>
                    <a:pt x="698" y="332"/>
                  </a:lnTo>
                  <a:lnTo>
                    <a:pt x="684" y="366"/>
                  </a:lnTo>
                  <a:lnTo>
                    <a:pt x="675" y="412"/>
                  </a:lnTo>
                  <a:lnTo>
                    <a:pt x="671" y="469"/>
                  </a:lnTo>
                  <a:lnTo>
                    <a:pt x="667" y="526"/>
                  </a:lnTo>
                  <a:lnTo>
                    <a:pt x="662" y="549"/>
                  </a:lnTo>
                  <a:lnTo>
                    <a:pt x="653" y="561"/>
                  </a:lnTo>
                  <a:lnTo>
                    <a:pt x="644" y="549"/>
                  </a:lnTo>
                  <a:lnTo>
                    <a:pt x="640" y="526"/>
                  </a:lnTo>
                  <a:lnTo>
                    <a:pt x="640" y="515"/>
                  </a:lnTo>
                  <a:lnTo>
                    <a:pt x="640" y="492"/>
                  </a:lnTo>
                  <a:lnTo>
                    <a:pt x="640" y="481"/>
                  </a:lnTo>
                  <a:lnTo>
                    <a:pt x="640" y="435"/>
                  </a:lnTo>
                  <a:lnTo>
                    <a:pt x="631" y="401"/>
                  </a:lnTo>
                  <a:lnTo>
                    <a:pt x="618" y="378"/>
                  </a:lnTo>
                  <a:lnTo>
                    <a:pt x="600" y="366"/>
                  </a:lnTo>
                  <a:lnTo>
                    <a:pt x="596" y="366"/>
                  </a:lnTo>
                  <a:lnTo>
                    <a:pt x="582" y="378"/>
                  </a:lnTo>
                  <a:lnTo>
                    <a:pt x="576" y="388"/>
                  </a:lnTo>
                  <a:lnTo>
                    <a:pt x="576" y="388"/>
                  </a:lnTo>
                  <a:lnTo>
                    <a:pt x="578" y="332"/>
                  </a:lnTo>
                  <a:lnTo>
                    <a:pt x="578" y="309"/>
                  </a:lnTo>
                  <a:lnTo>
                    <a:pt x="573" y="263"/>
                  </a:lnTo>
                  <a:lnTo>
                    <a:pt x="560" y="218"/>
                  </a:lnTo>
                  <a:lnTo>
                    <a:pt x="547" y="183"/>
                  </a:lnTo>
                  <a:lnTo>
                    <a:pt x="525" y="172"/>
                  </a:lnTo>
                  <a:lnTo>
                    <a:pt x="520" y="172"/>
                  </a:lnTo>
                  <a:lnTo>
                    <a:pt x="502" y="183"/>
                  </a:lnTo>
                  <a:lnTo>
                    <a:pt x="485" y="218"/>
                  </a:lnTo>
                  <a:lnTo>
                    <a:pt x="476" y="263"/>
                  </a:lnTo>
                  <a:lnTo>
                    <a:pt x="467" y="309"/>
                  </a:lnTo>
                  <a:lnTo>
                    <a:pt x="467" y="389"/>
                  </a:lnTo>
                  <a:lnTo>
                    <a:pt x="462" y="389"/>
                  </a:lnTo>
                  <a:lnTo>
                    <a:pt x="462" y="355"/>
                  </a:lnTo>
                  <a:lnTo>
                    <a:pt x="458" y="321"/>
                  </a:lnTo>
                  <a:lnTo>
                    <a:pt x="454" y="298"/>
                  </a:lnTo>
                  <a:lnTo>
                    <a:pt x="445" y="275"/>
                  </a:lnTo>
                  <a:lnTo>
                    <a:pt x="431" y="263"/>
                  </a:lnTo>
                  <a:lnTo>
                    <a:pt x="418" y="275"/>
                  </a:lnTo>
                  <a:lnTo>
                    <a:pt x="409" y="286"/>
                  </a:lnTo>
                  <a:lnTo>
                    <a:pt x="400" y="309"/>
                  </a:lnTo>
                  <a:lnTo>
                    <a:pt x="400" y="343"/>
                  </a:lnTo>
                  <a:lnTo>
                    <a:pt x="396" y="366"/>
                  </a:lnTo>
                  <a:lnTo>
                    <a:pt x="396" y="401"/>
                  </a:lnTo>
                  <a:lnTo>
                    <a:pt x="387" y="412"/>
                  </a:lnTo>
                  <a:lnTo>
                    <a:pt x="383" y="423"/>
                  </a:lnTo>
                  <a:lnTo>
                    <a:pt x="374" y="435"/>
                  </a:lnTo>
                  <a:lnTo>
                    <a:pt x="369" y="435"/>
                  </a:lnTo>
                  <a:lnTo>
                    <a:pt x="360" y="423"/>
                  </a:lnTo>
                  <a:lnTo>
                    <a:pt x="351" y="412"/>
                  </a:lnTo>
                  <a:lnTo>
                    <a:pt x="347" y="389"/>
                  </a:lnTo>
                  <a:lnTo>
                    <a:pt x="347" y="366"/>
                  </a:lnTo>
                  <a:lnTo>
                    <a:pt x="347" y="355"/>
                  </a:lnTo>
                  <a:lnTo>
                    <a:pt x="351" y="218"/>
                  </a:lnTo>
                  <a:lnTo>
                    <a:pt x="351" y="195"/>
                  </a:lnTo>
                  <a:lnTo>
                    <a:pt x="347" y="149"/>
                  </a:lnTo>
                  <a:lnTo>
                    <a:pt x="338" y="103"/>
                  </a:lnTo>
                  <a:lnTo>
                    <a:pt x="320" y="69"/>
                  </a:lnTo>
                  <a:lnTo>
                    <a:pt x="298" y="57"/>
                  </a:lnTo>
                  <a:lnTo>
                    <a:pt x="294" y="57"/>
                  </a:lnTo>
                  <a:lnTo>
                    <a:pt x="276" y="69"/>
                  </a:lnTo>
                  <a:lnTo>
                    <a:pt x="258" y="103"/>
                  </a:lnTo>
                  <a:lnTo>
                    <a:pt x="249" y="137"/>
                  </a:lnTo>
                  <a:lnTo>
                    <a:pt x="245" y="195"/>
                  </a:lnTo>
                  <a:lnTo>
                    <a:pt x="241" y="275"/>
                  </a:lnTo>
                  <a:lnTo>
                    <a:pt x="236" y="275"/>
                  </a:lnTo>
                  <a:lnTo>
                    <a:pt x="236" y="218"/>
                  </a:lnTo>
                  <a:lnTo>
                    <a:pt x="236" y="206"/>
                  </a:lnTo>
                  <a:lnTo>
                    <a:pt x="236" y="160"/>
                  </a:lnTo>
                  <a:lnTo>
                    <a:pt x="227" y="126"/>
                  </a:lnTo>
                  <a:lnTo>
                    <a:pt x="214" y="103"/>
                  </a:lnTo>
                  <a:lnTo>
                    <a:pt x="196" y="92"/>
                  </a:lnTo>
                  <a:lnTo>
                    <a:pt x="192" y="92"/>
                  </a:lnTo>
                  <a:lnTo>
                    <a:pt x="178" y="103"/>
                  </a:lnTo>
                  <a:lnTo>
                    <a:pt x="165" y="115"/>
                  </a:lnTo>
                  <a:lnTo>
                    <a:pt x="156" y="149"/>
                  </a:lnTo>
                  <a:lnTo>
                    <a:pt x="152" y="195"/>
                  </a:lnTo>
                  <a:lnTo>
                    <a:pt x="152" y="218"/>
                  </a:lnTo>
                  <a:lnTo>
                    <a:pt x="147" y="240"/>
                  </a:lnTo>
                  <a:lnTo>
                    <a:pt x="143" y="263"/>
                  </a:lnTo>
                  <a:lnTo>
                    <a:pt x="134" y="275"/>
                  </a:lnTo>
                  <a:lnTo>
                    <a:pt x="125" y="286"/>
                  </a:lnTo>
                  <a:lnTo>
                    <a:pt x="116" y="275"/>
                  </a:lnTo>
                  <a:lnTo>
                    <a:pt x="107" y="263"/>
                  </a:lnTo>
                  <a:lnTo>
                    <a:pt x="103" y="252"/>
                  </a:lnTo>
                  <a:lnTo>
                    <a:pt x="99" y="206"/>
                  </a:lnTo>
                  <a:lnTo>
                    <a:pt x="99" y="195"/>
                  </a:lnTo>
                  <a:lnTo>
                    <a:pt x="94" y="126"/>
                  </a:lnTo>
                  <a:lnTo>
                    <a:pt x="85" y="69"/>
                  </a:lnTo>
                  <a:lnTo>
                    <a:pt x="68" y="23"/>
                  </a:lnTo>
                  <a:lnTo>
                    <a:pt x="4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rot="10800000" flipH="1">
              <a:off x="495282" y="3887468"/>
              <a:ext cx="182094" cy="23459"/>
            </a:xfrm>
            <a:custGeom>
              <a:avLst/>
              <a:gdLst/>
              <a:ahLst/>
              <a:cxnLst/>
              <a:rect l="l" t="t" r="r" b="b"/>
              <a:pathLst>
                <a:path w="569" h="184" extrusionOk="0">
                  <a:moveTo>
                    <a:pt x="5" y="0"/>
                  </a:moveTo>
                  <a:lnTo>
                    <a:pt x="1" y="23"/>
                  </a:lnTo>
                  <a:lnTo>
                    <a:pt x="5" y="35"/>
                  </a:lnTo>
                  <a:lnTo>
                    <a:pt x="10" y="46"/>
                  </a:lnTo>
                  <a:lnTo>
                    <a:pt x="560" y="183"/>
                  </a:lnTo>
                  <a:lnTo>
                    <a:pt x="564" y="172"/>
                  </a:lnTo>
                  <a:lnTo>
                    <a:pt x="569" y="161"/>
                  </a:lnTo>
                  <a:lnTo>
                    <a:pt x="564" y="138"/>
                  </a:lnTo>
                  <a:lnTo>
                    <a:pt x="560" y="138"/>
                  </a:lnTo>
                  <a:lnTo>
                    <a:pt x="14" y="0"/>
                  </a:lnTo>
                  <a:close/>
                </a:path>
              </a:pathLst>
            </a:custGeom>
            <a:solidFill>
              <a:srgbClr val="E0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rot="10800000" flipH="1">
              <a:off x="495282" y="3887468"/>
              <a:ext cx="182094" cy="23459"/>
            </a:xfrm>
            <a:custGeom>
              <a:avLst/>
              <a:gdLst/>
              <a:ahLst/>
              <a:cxnLst/>
              <a:rect l="l" t="t" r="r" b="b"/>
              <a:pathLst>
                <a:path w="569" h="184" fill="none" extrusionOk="0">
                  <a:moveTo>
                    <a:pt x="14" y="0"/>
                  </a:moveTo>
                  <a:lnTo>
                    <a:pt x="560" y="138"/>
                  </a:lnTo>
                  <a:lnTo>
                    <a:pt x="560" y="138"/>
                  </a:lnTo>
                  <a:lnTo>
                    <a:pt x="564" y="138"/>
                  </a:lnTo>
                  <a:lnTo>
                    <a:pt x="569" y="161"/>
                  </a:lnTo>
                  <a:lnTo>
                    <a:pt x="569" y="161"/>
                  </a:lnTo>
                  <a:lnTo>
                    <a:pt x="564" y="172"/>
                  </a:lnTo>
                  <a:lnTo>
                    <a:pt x="560" y="183"/>
                  </a:lnTo>
                  <a:lnTo>
                    <a:pt x="10" y="46"/>
                  </a:lnTo>
                  <a:lnTo>
                    <a:pt x="10" y="46"/>
                  </a:lnTo>
                  <a:lnTo>
                    <a:pt x="5" y="35"/>
                  </a:lnTo>
                  <a:lnTo>
                    <a:pt x="1" y="23"/>
                  </a:lnTo>
                  <a:lnTo>
                    <a:pt x="1" y="23"/>
                  </a:lnTo>
                  <a:lnTo>
                    <a:pt x="5" y="0"/>
                  </a:lnTo>
                  <a:lnTo>
                    <a:pt x="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rot="10800000" flipH="1">
              <a:off x="573368" y="3783941"/>
              <a:ext cx="72966" cy="83254"/>
            </a:xfrm>
            <a:custGeom>
              <a:avLst/>
              <a:gdLst/>
              <a:ahLst/>
              <a:cxnLst/>
              <a:rect l="l" t="t" r="r" b="b"/>
              <a:pathLst>
                <a:path w="228" h="653" extrusionOk="0">
                  <a:moveTo>
                    <a:pt x="99" y="1"/>
                  </a:moveTo>
                  <a:lnTo>
                    <a:pt x="76" y="24"/>
                  </a:lnTo>
                  <a:lnTo>
                    <a:pt x="59" y="35"/>
                  </a:lnTo>
                  <a:lnTo>
                    <a:pt x="41" y="69"/>
                  </a:lnTo>
                  <a:lnTo>
                    <a:pt x="23" y="104"/>
                  </a:lnTo>
                  <a:lnTo>
                    <a:pt x="10" y="149"/>
                  </a:lnTo>
                  <a:lnTo>
                    <a:pt x="5" y="195"/>
                  </a:lnTo>
                  <a:lnTo>
                    <a:pt x="1" y="252"/>
                  </a:lnTo>
                  <a:lnTo>
                    <a:pt x="1" y="310"/>
                  </a:lnTo>
                  <a:lnTo>
                    <a:pt x="5" y="378"/>
                  </a:lnTo>
                  <a:lnTo>
                    <a:pt x="19" y="447"/>
                  </a:lnTo>
                  <a:lnTo>
                    <a:pt x="32" y="504"/>
                  </a:lnTo>
                  <a:lnTo>
                    <a:pt x="45" y="561"/>
                  </a:lnTo>
                  <a:lnTo>
                    <a:pt x="63" y="607"/>
                  </a:lnTo>
                  <a:lnTo>
                    <a:pt x="85" y="641"/>
                  </a:lnTo>
                  <a:lnTo>
                    <a:pt x="107" y="653"/>
                  </a:lnTo>
                  <a:lnTo>
                    <a:pt x="130" y="641"/>
                  </a:lnTo>
                  <a:lnTo>
                    <a:pt x="147" y="619"/>
                  </a:lnTo>
                  <a:lnTo>
                    <a:pt x="170" y="573"/>
                  </a:lnTo>
                  <a:lnTo>
                    <a:pt x="187" y="527"/>
                  </a:lnTo>
                  <a:lnTo>
                    <a:pt x="205" y="470"/>
                  </a:lnTo>
                  <a:lnTo>
                    <a:pt x="214" y="401"/>
                  </a:lnTo>
                  <a:lnTo>
                    <a:pt x="223" y="344"/>
                  </a:lnTo>
                  <a:lnTo>
                    <a:pt x="227" y="287"/>
                  </a:lnTo>
                  <a:lnTo>
                    <a:pt x="227" y="230"/>
                  </a:lnTo>
                  <a:lnTo>
                    <a:pt x="218" y="184"/>
                  </a:lnTo>
                  <a:lnTo>
                    <a:pt x="209" y="138"/>
                  </a:lnTo>
                  <a:lnTo>
                    <a:pt x="196" y="92"/>
                  </a:lnTo>
                  <a:lnTo>
                    <a:pt x="178" y="58"/>
                  </a:lnTo>
                  <a:lnTo>
                    <a:pt x="161" y="35"/>
                  </a:lnTo>
                  <a:lnTo>
                    <a:pt x="138" y="12"/>
                  </a:lnTo>
                  <a:lnTo>
                    <a:pt x="121"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rot="10800000" flipH="1">
              <a:off x="570808" y="3781009"/>
              <a:ext cx="78406" cy="89119"/>
            </a:xfrm>
            <a:custGeom>
              <a:avLst/>
              <a:gdLst/>
              <a:ahLst/>
              <a:cxnLst/>
              <a:rect l="l" t="t" r="r" b="b"/>
              <a:pathLst>
                <a:path w="245" h="699" extrusionOk="0">
                  <a:moveTo>
                    <a:pt x="129" y="47"/>
                  </a:moveTo>
                  <a:lnTo>
                    <a:pt x="146" y="58"/>
                  </a:lnTo>
                  <a:lnTo>
                    <a:pt x="164" y="69"/>
                  </a:lnTo>
                  <a:lnTo>
                    <a:pt x="182" y="92"/>
                  </a:lnTo>
                  <a:lnTo>
                    <a:pt x="195" y="127"/>
                  </a:lnTo>
                  <a:lnTo>
                    <a:pt x="209" y="161"/>
                  </a:lnTo>
                  <a:lnTo>
                    <a:pt x="217" y="207"/>
                  </a:lnTo>
                  <a:lnTo>
                    <a:pt x="226" y="253"/>
                  </a:lnTo>
                  <a:lnTo>
                    <a:pt x="226" y="298"/>
                  </a:lnTo>
                  <a:lnTo>
                    <a:pt x="226" y="310"/>
                  </a:lnTo>
                  <a:lnTo>
                    <a:pt x="222" y="390"/>
                  </a:lnTo>
                  <a:lnTo>
                    <a:pt x="204" y="470"/>
                  </a:lnTo>
                  <a:lnTo>
                    <a:pt x="182" y="562"/>
                  </a:lnTo>
                  <a:lnTo>
                    <a:pt x="155" y="619"/>
                  </a:lnTo>
                  <a:lnTo>
                    <a:pt x="133" y="642"/>
                  </a:lnTo>
                  <a:lnTo>
                    <a:pt x="115" y="653"/>
                  </a:lnTo>
                  <a:lnTo>
                    <a:pt x="98" y="642"/>
                  </a:lnTo>
                  <a:lnTo>
                    <a:pt x="80" y="619"/>
                  </a:lnTo>
                  <a:lnTo>
                    <a:pt x="62" y="573"/>
                  </a:lnTo>
                  <a:lnTo>
                    <a:pt x="49" y="527"/>
                  </a:lnTo>
                  <a:lnTo>
                    <a:pt x="36" y="459"/>
                  </a:lnTo>
                  <a:lnTo>
                    <a:pt x="27" y="401"/>
                  </a:lnTo>
                  <a:lnTo>
                    <a:pt x="18" y="344"/>
                  </a:lnTo>
                  <a:lnTo>
                    <a:pt x="18" y="287"/>
                  </a:lnTo>
                  <a:lnTo>
                    <a:pt x="18" y="275"/>
                  </a:lnTo>
                  <a:lnTo>
                    <a:pt x="18" y="230"/>
                  </a:lnTo>
                  <a:lnTo>
                    <a:pt x="27" y="184"/>
                  </a:lnTo>
                  <a:lnTo>
                    <a:pt x="36" y="150"/>
                  </a:lnTo>
                  <a:lnTo>
                    <a:pt x="49" y="115"/>
                  </a:lnTo>
                  <a:lnTo>
                    <a:pt x="67" y="92"/>
                  </a:lnTo>
                  <a:lnTo>
                    <a:pt x="84" y="69"/>
                  </a:lnTo>
                  <a:lnTo>
                    <a:pt x="102" y="58"/>
                  </a:lnTo>
                  <a:lnTo>
                    <a:pt x="120" y="47"/>
                  </a:lnTo>
                  <a:close/>
                  <a:moveTo>
                    <a:pt x="120" y="1"/>
                  </a:moveTo>
                  <a:lnTo>
                    <a:pt x="98" y="12"/>
                  </a:lnTo>
                  <a:lnTo>
                    <a:pt x="80" y="24"/>
                  </a:lnTo>
                  <a:lnTo>
                    <a:pt x="58" y="47"/>
                  </a:lnTo>
                  <a:lnTo>
                    <a:pt x="40" y="81"/>
                  </a:lnTo>
                  <a:lnTo>
                    <a:pt x="22" y="115"/>
                  </a:lnTo>
                  <a:lnTo>
                    <a:pt x="9" y="161"/>
                  </a:lnTo>
                  <a:lnTo>
                    <a:pt x="4" y="218"/>
                  </a:lnTo>
                  <a:lnTo>
                    <a:pt x="0" y="275"/>
                  </a:lnTo>
                  <a:lnTo>
                    <a:pt x="0" y="287"/>
                  </a:lnTo>
                  <a:lnTo>
                    <a:pt x="4" y="390"/>
                  </a:lnTo>
                  <a:lnTo>
                    <a:pt x="18" y="481"/>
                  </a:lnTo>
                  <a:lnTo>
                    <a:pt x="40" y="573"/>
                  </a:lnTo>
                  <a:lnTo>
                    <a:pt x="53" y="619"/>
                  </a:lnTo>
                  <a:lnTo>
                    <a:pt x="67" y="653"/>
                  </a:lnTo>
                  <a:lnTo>
                    <a:pt x="89" y="687"/>
                  </a:lnTo>
                  <a:lnTo>
                    <a:pt x="115" y="699"/>
                  </a:lnTo>
                  <a:lnTo>
                    <a:pt x="142" y="687"/>
                  </a:lnTo>
                  <a:lnTo>
                    <a:pt x="164" y="653"/>
                  </a:lnTo>
                  <a:lnTo>
                    <a:pt x="186" y="619"/>
                  </a:lnTo>
                  <a:lnTo>
                    <a:pt x="204" y="562"/>
                  </a:lnTo>
                  <a:lnTo>
                    <a:pt x="217" y="493"/>
                  </a:lnTo>
                  <a:lnTo>
                    <a:pt x="231" y="436"/>
                  </a:lnTo>
                  <a:lnTo>
                    <a:pt x="240" y="367"/>
                  </a:lnTo>
                  <a:lnTo>
                    <a:pt x="244" y="310"/>
                  </a:lnTo>
                  <a:lnTo>
                    <a:pt x="244" y="298"/>
                  </a:lnTo>
                  <a:lnTo>
                    <a:pt x="244" y="241"/>
                  </a:lnTo>
                  <a:lnTo>
                    <a:pt x="235" y="184"/>
                  </a:lnTo>
                  <a:lnTo>
                    <a:pt x="222" y="138"/>
                  </a:lnTo>
                  <a:lnTo>
                    <a:pt x="209" y="92"/>
                  </a:lnTo>
                  <a:lnTo>
                    <a:pt x="191" y="58"/>
                  </a:lnTo>
                  <a:lnTo>
                    <a:pt x="173" y="35"/>
                  </a:lnTo>
                  <a:lnTo>
                    <a:pt x="151" y="12"/>
                  </a:lnTo>
                  <a:lnTo>
                    <a:pt x="12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rot="10800000" flipH="1">
              <a:off x="584889" y="3823337"/>
              <a:ext cx="6080" cy="13259"/>
            </a:xfrm>
            <a:custGeom>
              <a:avLst/>
              <a:gdLst/>
              <a:ahLst/>
              <a:cxnLst/>
              <a:rect l="l" t="t" r="r" b="b"/>
              <a:pathLst>
                <a:path w="19" h="104" extrusionOk="0">
                  <a:moveTo>
                    <a:pt x="5" y="1"/>
                  </a:moveTo>
                  <a:lnTo>
                    <a:pt x="0" y="24"/>
                  </a:lnTo>
                  <a:lnTo>
                    <a:pt x="0" y="81"/>
                  </a:lnTo>
                  <a:lnTo>
                    <a:pt x="0" y="93"/>
                  </a:lnTo>
                  <a:lnTo>
                    <a:pt x="9" y="104"/>
                  </a:lnTo>
                  <a:lnTo>
                    <a:pt x="14" y="93"/>
                  </a:lnTo>
                  <a:lnTo>
                    <a:pt x="18" y="81"/>
                  </a:lnTo>
                  <a:lnTo>
                    <a:pt x="18" y="24"/>
                  </a:lnTo>
                  <a:lnTo>
                    <a:pt x="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rot="10800000" flipH="1">
              <a:off x="584889" y="3823337"/>
              <a:ext cx="6080" cy="13259"/>
            </a:xfrm>
            <a:custGeom>
              <a:avLst/>
              <a:gdLst/>
              <a:ahLst/>
              <a:cxnLst/>
              <a:rect l="l" t="t" r="r" b="b"/>
              <a:pathLst>
                <a:path w="19" h="104" fill="none" extrusionOk="0">
                  <a:moveTo>
                    <a:pt x="0" y="81"/>
                  </a:moveTo>
                  <a:lnTo>
                    <a:pt x="0" y="24"/>
                  </a:lnTo>
                  <a:lnTo>
                    <a:pt x="0" y="24"/>
                  </a:lnTo>
                  <a:lnTo>
                    <a:pt x="5" y="1"/>
                  </a:lnTo>
                  <a:lnTo>
                    <a:pt x="9" y="1"/>
                  </a:lnTo>
                  <a:lnTo>
                    <a:pt x="9" y="1"/>
                  </a:lnTo>
                  <a:lnTo>
                    <a:pt x="14" y="1"/>
                  </a:lnTo>
                  <a:lnTo>
                    <a:pt x="18" y="24"/>
                  </a:lnTo>
                  <a:lnTo>
                    <a:pt x="18" y="81"/>
                  </a:lnTo>
                  <a:lnTo>
                    <a:pt x="18" y="81"/>
                  </a:lnTo>
                  <a:lnTo>
                    <a:pt x="14" y="93"/>
                  </a:lnTo>
                  <a:lnTo>
                    <a:pt x="9" y="104"/>
                  </a:lnTo>
                  <a:lnTo>
                    <a:pt x="9" y="104"/>
                  </a:lnTo>
                  <a:lnTo>
                    <a:pt x="0" y="93"/>
                  </a:lnTo>
                  <a:lnTo>
                    <a:pt x="0" y="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rot="10800000" flipH="1">
              <a:off x="594810" y="3799878"/>
              <a:ext cx="6080" cy="14789"/>
            </a:xfrm>
            <a:custGeom>
              <a:avLst/>
              <a:gdLst/>
              <a:ahLst/>
              <a:cxnLst/>
              <a:rect l="l" t="t" r="r" b="b"/>
              <a:pathLst>
                <a:path w="19" h="116" extrusionOk="0">
                  <a:moveTo>
                    <a:pt x="9" y="1"/>
                  </a:moveTo>
                  <a:lnTo>
                    <a:pt x="5" y="12"/>
                  </a:lnTo>
                  <a:lnTo>
                    <a:pt x="0" y="24"/>
                  </a:lnTo>
                  <a:lnTo>
                    <a:pt x="0" y="92"/>
                  </a:lnTo>
                  <a:lnTo>
                    <a:pt x="0" y="104"/>
                  </a:lnTo>
                  <a:lnTo>
                    <a:pt x="9" y="115"/>
                  </a:lnTo>
                  <a:lnTo>
                    <a:pt x="14" y="104"/>
                  </a:lnTo>
                  <a:lnTo>
                    <a:pt x="18" y="92"/>
                  </a:lnTo>
                  <a:lnTo>
                    <a:pt x="18" y="35"/>
                  </a:lnTo>
                  <a:lnTo>
                    <a:pt x="14" y="12"/>
                  </a:lnTo>
                  <a:lnTo>
                    <a:pt x="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rot="10800000" flipH="1">
              <a:off x="594810" y="3799878"/>
              <a:ext cx="6080" cy="14789"/>
            </a:xfrm>
            <a:custGeom>
              <a:avLst/>
              <a:gdLst/>
              <a:ahLst/>
              <a:cxnLst/>
              <a:rect l="l" t="t" r="r" b="b"/>
              <a:pathLst>
                <a:path w="19" h="116" fill="none" extrusionOk="0">
                  <a:moveTo>
                    <a:pt x="0" y="92"/>
                  </a:moveTo>
                  <a:lnTo>
                    <a:pt x="0" y="24"/>
                  </a:lnTo>
                  <a:lnTo>
                    <a:pt x="0" y="24"/>
                  </a:lnTo>
                  <a:lnTo>
                    <a:pt x="5" y="12"/>
                  </a:lnTo>
                  <a:lnTo>
                    <a:pt x="9" y="1"/>
                  </a:lnTo>
                  <a:lnTo>
                    <a:pt x="9" y="1"/>
                  </a:lnTo>
                  <a:lnTo>
                    <a:pt x="14" y="12"/>
                  </a:lnTo>
                  <a:lnTo>
                    <a:pt x="18" y="35"/>
                  </a:lnTo>
                  <a:lnTo>
                    <a:pt x="18" y="92"/>
                  </a:lnTo>
                  <a:lnTo>
                    <a:pt x="18" y="92"/>
                  </a:lnTo>
                  <a:lnTo>
                    <a:pt x="14" y="104"/>
                  </a:lnTo>
                  <a:lnTo>
                    <a:pt x="9" y="115"/>
                  </a:lnTo>
                  <a:lnTo>
                    <a:pt x="9" y="115"/>
                  </a:lnTo>
                  <a:lnTo>
                    <a:pt x="0" y="104"/>
                  </a:lnTo>
                  <a:lnTo>
                    <a:pt x="0"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rot="10800000" flipH="1">
              <a:off x="606011" y="3821807"/>
              <a:ext cx="6080" cy="14789"/>
            </a:xfrm>
            <a:custGeom>
              <a:avLst/>
              <a:gdLst/>
              <a:ahLst/>
              <a:cxnLst/>
              <a:rect l="l" t="t" r="r" b="b"/>
              <a:pathLst>
                <a:path w="19" h="116" extrusionOk="0">
                  <a:moveTo>
                    <a:pt x="14" y="1"/>
                  </a:moveTo>
                  <a:lnTo>
                    <a:pt x="5" y="12"/>
                  </a:lnTo>
                  <a:lnTo>
                    <a:pt x="1" y="24"/>
                  </a:lnTo>
                  <a:lnTo>
                    <a:pt x="1" y="81"/>
                  </a:lnTo>
                  <a:lnTo>
                    <a:pt x="5" y="104"/>
                  </a:lnTo>
                  <a:lnTo>
                    <a:pt x="10" y="115"/>
                  </a:lnTo>
                  <a:lnTo>
                    <a:pt x="19" y="104"/>
                  </a:lnTo>
                  <a:lnTo>
                    <a:pt x="19" y="93"/>
                  </a:lnTo>
                  <a:lnTo>
                    <a:pt x="19" y="35"/>
                  </a:lnTo>
                  <a:lnTo>
                    <a:pt x="19" y="12"/>
                  </a:lnTo>
                  <a:lnTo>
                    <a:pt x="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rot="10800000" flipH="1">
              <a:off x="606011" y="3821807"/>
              <a:ext cx="6080" cy="14789"/>
            </a:xfrm>
            <a:custGeom>
              <a:avLst/>
              <a:gdLst/>
              <a:ahLst/>
              <a:cxnLst/>
              <a:rect l="l" t="t" r="r" b="b"/>
              <a:pathLst>
                <a:path w="19" h="116" fill="none" extrusionOk="0">
                  <a:moveTo>
                    <a:pt x="1" y="81"/>
                  </a:moveTo>
                  <a:lnTo>
                    <a:pt x="1" y="24"/>
                  </a:lnTo>
                  <a:lnTo>
                    <a:pt x="1" y="24"/>
                  </a:lnTo>
                  <a:lnTo>
                    <a:pt x="5" y="12"/>
                  </a:lnTo>
                  <a:lnTo>
                    <a:pt x="14" y="1"/>
                  </a:lnTo>
                  <a:lnTo>
                    <a:pt x="14" y="1"/>
                  </a:lnTo>
                  <a:lnTo>
                    <a:pt x="19" y="12"/>
                  </a:lnTo>
                  <a:lnTo>
                    <a:pt x="19" y="35"/>
                  </a:lnTo>
                  <a:lnTo>
                    <a:pt x="19" y="93"/>
                  </a:lnTo>
                  <a:lnTo>
                    <a:pt x="19" y="93"/>
                  </a:lnTo>
                  <a:lnTo>
                    <a:pt x="19" y="104"/>
                  </a:lnTo>
                  <a:lnTo>
                    <a:pt x="10" y="115"/>
                  </a:lnTo>
                  <a:lnTo>
                    <a:pt x="10" y="115"/>
                  </a:lnTo>
                  <a:lnTo>
                    <a:pt x="5" y="104"/>
                  </a:lnTo>
                  <a:lnTo>
                    <a:pt x="1" y="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rot="10800000" flipH="1">
              <a:off x="616251" y="3799878"/>
              <a:ext cx="5760" cy="13259"/>
            </a:xfrm>
            <a:custGeom>
              <a:avLst/>
              <a:gdLst/>
              <a:ahLst/>
              <a:cxnLst/>
              <a:rect l="l" t="t" r="r" b="b"/>
              <a:pathLst>
                <a:path w="18" h="104" extrusionOk="0">
                  <a:moveTo>
                    <a:pt x="13" y="0"/>
                  </a:moveTo>
                  <a:lnTo>
                    <a:pt x="4" y="12"/>
                  </a:lnTo>
                  <a:lnTo>
                    <a:pt x="0" y="23"/>
                  </a:lnTo>
                  <a:lnTo>
                    <a:pt x="0" y="80"/>
                  </a:lnTo>
                  <a:lnTo>
                    <a:pt x="4" y="103"/>
                  </a:lnTo>
                  <a:lnTo>
                    <a:pt x="13" y="103"/>
                  </a:lnTo>
                  <a:lnTo>
                    <a:pt x="18" y="92"/>
                  </a:lnTo>
                  <a:lnTo>
                    <a:pt x="18" y="23"/>
                  </a:lnTo>
                  <a:lnTo>
                    <a:pt x="18" y="12"/>
                  </a:lnTo>
                  <a:lnTo>
                    <a:pt x="1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rot="10800000" flipH="1">
              <a:off x="616251" y="3799878"/>
              <a:ext cx="5760" cy="13259"/>
            </a:xfrm>
            <a:custGeom>
              <a:avLst/>
              <a:gdLst/>
              <a:ahLst/>
              <a:cxnLst/>
              <a:rect l="l" t="t" r="r" b="b"/>
              <a:pathLst>
                <a:path w="18" h="104" fill="none" extrusionOk="0">
                  <a:moveTo>
                    <a:pt x="0" y="80"/>
                  </a:moveTo>
                  <a:lnTo>
                    <a:pt x="0" y="23"/>
                  </a:lnTo>
                  <a:lnTo>
                    <a:pt x="0" y="23"/>
                  </a:lnTo>
                  <a:lnTo>
                    <a:pt x="4" y="12"/>
                  </a:lnTo>
                  <a:lnTo>
                    <a:pt x="13" y="0"/>
                  </a:lnTo>
                  <a:lnTo>
                    <a:pt x="13" y="0"/>
                  </a:lnTo>
                  <a:lnTo>
                    <a:pt x="18" y="12"/>
                  </a:lnTo>
                  <a:lnTo>
                    <a:pt x="18" y="23"/>
                  </a:lnTo>
                  <a:lnTo>
                    <a:pt x="18" y="92"/>
                  </a:lnTo>
                  <a:lnTo>
                    <a:pt x="18" y="92"/>
                  </a:lnTo>
                  <a:lnTo>
                    <a:pt x="13" y="103"/>
                  </a:lnTo>
                  <a:lnTo>
                    <a:pt x="9" y="103"/>
                  </a:lnTo>
                  <a:lnTo>
                    <a:pt x="9" y="103"/>
                  </a:lnTo>
                  <a:lnTo>
                    <a:pt x="4" y="103"/>
                  </a:lnTo>
                  <a:lnTo>
                    <a:pt x="0" y="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rot="10800000" flipH="1">
              <a:off x="628732" y="3821807"/>
              <a:ext cx="6080" cy="13259"/>
            </a:xfrm>
            <a:custGeom>
              <a:avLst/>
              <a:gdLst/>
              <a:ahLst/>
              <a:cxnLst/>
              <a:rect l="l" t="t" r="r" b="b"/>
              <a:pathLst>
                <a:path w="19" h="104" extrusionOk="0">
                  <a:moveTo>
                    <a:pt x="10" y="0"/>
                  </a:moveTo>
                  <a:lnTo>
                    <a:pt x="5" y="12"/>
                  </a:lnTo>
                  <a:lnTo>
                    <a:pt x="1" y="23"/>
                  </a:lnTo>
                  <a:lnTo>
                    <a:pt x="1" y="81"/>
                  </a:lnTo>
                  <a:lnTo>
                    <a:pt x="1" y="103"/>
                  </a:lnTo>
                  <a:lnTo>
                    <a:pt x="14" y="103"/>
                  </a:lnTo>
                  <a:lnTo>
                    <a:pt x="19" y="81"/>
                  </a:lnTo>
                  <a:lnTo>
                    <a:pt x="19" y="23"/>
                  </a:lnTo>
                  <a:lnTo>
                    <a:pt x="14" y="12"/>
                  </a:lnTo>
                  <a:lnTo>
                    <a:pt x="1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rot="10800000" flipH="1">
              <a:off x="628732" y="3821807"/>
              <a:ext cx="6080" cy="13259"/>
            </a:xfrm>
            <a:custGeom>
              <a:avLst/>
              <a:gdLst/>
              <a:ahLst/>
              <a:cxnLst/>
              <a:rect l="l" t="t" r="r" b="b"/>
              <a:pathLst>
                <a:path w="19" h="104" fill="none" extrusionOk="0">
                  <a:moveTo>
                    <a:pt x="1" y="81"/>
                  </a:moveTo>
                  <a:lnTo>
                    <a:pt x="1" y="23"/>
                  </a:lnTo>
                  <a:lnTo>
                    <a:pt x="1" y="23"/>
                  </a:lnTo>
                  <a:lnTo>
                    <a:pt x="5" y="12"/>
                  </a:lnTo>
                  <a:lnTo>
                    <a:pt x="10" y="0"/>
                  </a:lnTo>
                  <a:lnTo>
                    <a:pt x="10" y="0"/>
                  </a:lnTo>
                  <a:lnTo>
                    <a:pt x="14" y="12"/>
                  </a:lnTo>
                  <a:lnTo>
                    <a:pt x="19" y="23"/>
                  </a:lnTo>
                  <a:lnTo>
                    <a:pt x="19" y="81"/>
                  </a:lnTo>
                  <a:lnTo>
                    <a:pt x="19" y="81"/>
                  </a:lnTo>
                  <a:lnTo>
                    <a:pt x="14" y="103"/>
                  </a:lnTo>
                  <a:lnTo>
                    <a:pt x="10" y="103"/>
                  </a:lnTo>
                  <a:lnTo>
                    <a:pt x="10" y="103"/>
                  </a:lnTo>
                  <a:lnTo>
                    <a:pt x="1" y="103"/>
                  </a:lnTo>
                  <a:lnTo>
                    <a:pt x="1" y="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rot="10800000" flipH="1">
              <a:off x="567928" y="3833537"/>
              <a:ext cx="88327" cy="40926"/>
            </a:xfrm>
            <a:custGeom>
              <a:avLst/>
              <a:gdLst/>
              <a:ahLst/>
              <a:cxnLst/>
              <a:rect l="l" t="t" r="r" b="b"/>
              <a:pathLst>
                <a:path w="276" h="321" extrusionOk="0">
                  <a:moveTo>
                    <a:pt x="89" y="0"/>
                  </a:moveTo>
                  <a:lnTo>
                    <a:pt x="45" y="23"/>
                  </a:lnTo>
                  <a:lnTo>
                    <a:pt x="27" y="35"/>
                  </a:lnTo>
                  <a:lnTo>
                    <a:pt x="13" y="58"/>
                  </a:lnTo>
                  <a:lnTo>
                    <a:pt x="5" y="92"/>
                  </a:lnTo>
                  <a:lnTo>
                    <a:pt x="0" y="115"/>
                  </a:lnTo>
                  <a:lnTo>
                    <a:pt x="0" y="149"/>
                  </a:lnTo>
                  <a:lnTo>
                    <a:pt x="9" y="184"/>
                  </a:lnTo>
                  <a:lnTo>
                    <a:pt x="18" y="206"/>
                  </a:lnTo>
                  <a:lnTo>
                    <a:pt x="31" y="206"/>
                  </a:lnTo>
                  <a:lnTo>
                    <a:pt x="45" y="218"/>
                  </a:lnTo>
                  <a:lnTo>
                    <a:pt x="58" y="206"/>
                  </a:lnTo>
                  <a:lnTo>
                    <a:pt x="62" y="195"/>
                  </a:lnTo>
                  <a:lnTo>
                    <a:pt x="67" y="161"/>
                  </a:lnTo>
                  <a:lnTo>
                    <a:pt x="67" y="195"/>
                  </a:lnTo>
                  <a:lnTo>
                    <a:pt x="71" y="229"/>
                  </a:lnTo>
                  <a:lnTo>
                    <a:pt x="76" y="252"/>
                  </a:lnTo>
                  <a:lnTo>
                    <a:pt x="84" y="275"/>
                  </a:lnTo>
                  <a:lnTo>
                    <a:pt x="107" y="309"/>
                  </a:lnTo>
                  <a:lnTo>
                    <a:pt x="129" y="321"/>
                  </a:lnTo>
                  <a:lnTo>
                    <a:pt x="160" y="321"/>
                  </a:lnTo>
                  <a:lnTo>
                    <a:pt x="182" y="298"/>
                  </a:lnTo>
                  <a:lnTo>
                    <a:pt x="191" y="287"/>
                  </a:lnTo>
                  <a:lnTo>
                    <a:pt x="195" y="264"/>
                  </a:lnTo>
                  <a:lnTo>
                    <a:pt x="204" y="229"/>
                  </a:lnTo>
                  <a:lnTo>
                    <a:pt x="213" y="241"/>
                  </a:lnTo>
                  <a:lnTo>
                    <a:pt x="222" y="252"/>
                  </a:lnTo>
                  <a:lnTo>
                    <a:pt x="235" y="264"/>
                  </a:lnTo>
                  <a:lnTo>
                    <a:pt x="249" y="264"/>
                  </a:lnTo>
                  <a:lnTo>
                    <a:pt x="262" y="241"/>
                  </a:lnTo>
                  <a:lnTo>
                    <a:pt x="271" y="218"/>
                  </a:lnTo>
                  <a:lnTo>
                    <a:pt x="275" y="184"/>
                  </a:lnTo>
                  <a:lnTo>
                    <a:pt x="271" y="149"/>
                  </a:lnTo>
                  <a:lnTo>
                    <a:pt x="266" y="126"/>
                  </a:lnTo>
                  <a:lnTo>
                    <a:pt x="253" y="92"/>
                  </a:lnTo>
                  <a:lnTo>
                    <a:pt x="240" y="69"/>
                  </a:lnTo>
                  <a:lnTo>
                    <a:pt x="195" y="23"/>
                  </a:lnTo>
                  <a:lnTo>
                    <a:pt x="142" y="0"/>
                  </a:lnTo>
                  <a:close/>
                </a:path>
              </a:pathLst>
            </a:custGeom>
            <a:solidFill>
              <a:srgbClr val="FF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rot="10800000" flipH="1">
              <a:off x="565047" y="3829075"/>
              <a:ext cx="94087" cy="48321"/>
            </a:xfrm>
            <a:custGeom>
              <a:avLst/>
              <a:gdLst/>
              <a:ahLst/>
              <a:cxnLst/>
              <a:rect l="l" t="t" r="r" b="b"/>
              <a:pathLst>
                <a:path w="294" h="379" extrusionOk="0">
                  <a:moveTo>
                    <a:pt x="151" y="46"/>
                  </a:moveTo>
                  <a:lnTo>
                    <a:pt x="191" y="69"/>
                  </a:lnTo>
                  <a:lnTo>
                    <a:pt x="222" y="92"/>
                  </a:lnTo>
                  <a:lnTo>
                    <a:pt x="249" y="126"/>
                  </a:lnTo>
                  <a:lnTo>
                    <a:pt x="267" y="161"/>
                  </a:lnTo>
                  <a:lnTo>
                    <a:pt x="271" y="184"/>
                  </a:lnTo>
                  <a:lnTo>
                    <a:pt x="275" y="195"/>
                  </a:lnTo>
                  <a:lnTo>
                    <a:pt x="275" y="207"/>
                  </a:lnTo>
                  <a:lnTo>
                    <a:pt x="271" y="229"/>
                  </a:lnTo>
                  <a:lnTo>
                    <a:pt x="267" y="241"/>
                  </a:lnTo>
                  <a:lnTo>
                    <a:pt x="258" y="264"/>
                  </a:lnTo>
                  <a:lnTo>
                    <a:pt x="249" y="264"/>
                  </a:lnTo>
                  <a:lnTo>
                    <a:pt x="231" y="252"/>
                  </a:lnTo>
                  <a:lnTo>
                    <a:pt x="222" y="241"/>
                  </a:lnTo>
                  <a:lnTo>
                    <a:pt x="222" y="229"/>
                  </a:lnTo>
                  <a:lnTo>
                    <a:pt x="222" y="218"/>
                  </a:lnTo>
                  <a:lnTo>
                    <a:pt x="222" y="207"/>
                  </a:lnTo>
                  <a:lnTo>
                    <a:pt x="213" y="195"/>
                  </a:lnTo>
                  <a:lnTo>
                    <a:pt x="209" y="195"/>
                  </a:lnTo>
                  <a:lnTo>
                    <a:pt x="204" y="218"/>
                  </a:lnTo>
                  <a:lnTo>
                    <a:pt x="200" y="264"/>
                  </a:lnTo>
                  <a:lnTo>
                    <a:pt x="187" y="298"/>
                  </a:lnTo>
                  <a:lnTo>
                    <a:pt x="169" y="321"/>
                  </a:lnTo>
                  <a:lnTo>
                    <a:pt x="151" y="332"/>
                  </a:lnTo>
                  <a:lnTo>
                    <a:pt x="142" y="321"/>
                  </a:lnTo>
                  <a:lnTo>
                    <a:pt x="120" y="310"/>
                  </a:lnTo>
                  <a:lnTo>
                    <a:pt x="102" y="287"/>
                  </a:lnTo>
                  <a:lnTo>
                    <a:pt x="89" y="252"/>
                  </a:lnTo>
                  <a:lnTo>
                    <a:pt x="85" y="207"/>
                  </a:lnTo>
                  <a:lnTo>
                    <a:pt x="85" y="184"/>
                  </a:lnTo>
                  <a:lnTo>
                    <a:pt x="85" y="172"/>
                  </a:lnTo>
                  <a:lnTo>
                    <a:pt x="76" y="161"/>
                  </a:lnTo>
                  <a:lnTo>
                    <a:pt x="71" y="172"/>
                  </a:lnTo>
                  <a:lnTo>
                    <a:pt x="67" y="184"/>
                  </a:lnTo>
                  <a:lnTo>
                    <a:pt x="67" y="195"/>
                  </a:lnTo>
                  <a:lnTo>
                    <a:pt x="62" y="207"/>
                  </a:lnTo>
                  <a:lnTo>
                    <a:pt x="49" y="218"/>
                  </a:lnTo>
                  <a:lnTo>
                    <a:pt x="40" y="207"/>
                  </a:lnTo>
                  <a:lnTo>
                    <a:pt x="31" y="207"/>
                  </a:lnTo>
                  <a:lnTo>
                    <a:pt x="27" y="195"/>
                  </a:lnTo>
                  <a:lnTo>
                    <a:pt x="18" y="172"/>
                  </a:lnTo>
                  <a:lnTo>
                    <a:pt x="18" y="149"/>
                  </a:lnTo>
                  <a:lnTo>
                    <a:pt x="18" y="138"/>
                  </a:lnTo>
                  <a:lnTo>
                    <a:pt x="22" y="126"/>
                  </a:lnTo>
                  <a:lnTo>
                    <a:pt x="27" y="104"/>
                  </a:lnTo>
                  <a:lnTo>
                    <a:pt x="45" y="69"/>
                  </a:lnTo>
                  <a:lnTo>
                    <a:pt x="80" y="58"/>
                  </a:lnTo>
                  <a:lnTo>
                    <a:pt x="120" y="46"/>
                  </a:lnTo>
                  <a:close/>
                  <a:moveTo>
                    <a:pt x="89" y="1"/>
                  </a:moveTo>
                  <a:lnTo>
                    <a:pt x="58" y="23"/>
                  </a:lnTo>
                  <a:lnTo>
                    <a:pt x="31" y="46"/>
                  </a:lnTo>
                  <a:lnTo>
                    <a:pt x="14" y="69"/>
                  </a:lnTo>
                  <a:lnTo>
                    <a:pt x="5" y="104"/>
                  </a:lnTo>
                  <a:lnTo>
                    <a:pt x="0" y="138"/>
                  </a:lnTo>
                  <a:lnTo>
                    <a:pt x="0" y="149"/>
                  </a:lnTo>
                  <a:lnTo>
                    <a:pt x="5" y="184"/>
                  </a:lnTo>
                  <a:lnTo>
                    <a:pt x="14" y="218"/>
                  </a:lnTo>
                  <a:lnTo>
                    <a:pt x="22" y="241"/>
                  </a:lnTo>
                  <a:lnTo>
                    <a:pt x="40" y="252"/>
                  </a:lnTo>
                  <a:lnTo>
                    <a:pt x="49" y="264"/>
                  </a:lnTo>
                  <a:lnTo>
                    <a:pt x="62" y="252"/>
                  </a:lnTo>
                  <a:lnTo>
                    <a:pt x="71" y="241"/>
                  </a:lnTo>
                  <a:lnTo>
                    <a:pt x="71" y="264"/>
                  </a:lnTo>
                  <a:lnTo>
                    <a:pt x="80" y="298"/>
                  </a:lnTo>
                  <a:lnTo>
                    <a:pt x="89" y="321"/>
                  </a:lnTo>
                  <a:lnTo>
                    <a:pt x="111" y="355"/>
                  </a:lnTo>
                  <a:lnTo>
                    <a:pt x="138" y="367"/>
                  </a:lnTo>
                  <a:lnTo>
                    <a:pt x="151" y="378"/>
                  </a:lnTo>
                  <a:lnTo>
                    <a:pt x="178" y="367"/>
                  </a:lnTo>
                  <a:lnTo>
                    <a:pt x="200" y="332"/>
                  </a:lnTo>
                  <a:lnTo>
                    <a:pt x="209" y="310"/>
                  </a:lnTo>
                  <a:lnTo>
                    <a:pt x="213" y="287"/>
                  </a:lnTo>
                  <a:lnTo>
                    <a:pt x="214" y="278"/>
                  </a:lnTo>
                  <a:lnTo>
                    <a:pt x="214" y="278"/>
                  </a:lnTo>
                  <a:lnTo>
                    <a:pt x="218" y="287"/>
                  </a:lnTo>
                  <a:lnTo>
                    <a:pt x="231" y="298"/>
                  </a:lnTo>
                  <a:lnTo>
                    <a:pt x="244" y="310"/>
                  </a:lnTo>
                  <a:lnTo>
                    <a:pt x="249" y="310"/>
                  </a:lnTo>
                  <a:lnTo>
                    <a:pt x="267" y="298"/>
                  </a:lnTo>
                  <a:lnTo>
                    <a:pt x="280" y="275"/>
                  </a:lnTo>
                  <a:lnTo>
                    <a:pt x="289" y="252"/>
                  </a:lnTo>
                  <a:lnTo>
                    <a:pt x="293" y="207"/>
                  </a:lnTo>
                  <a:lnTo>
                    <a:pt x="293" y="195"/>
                  </a:lnTo>
                  <a:lnTo>
                    <a:pt x="289" y="161"/>
                  </a:lnTo>
                  <a:lnTo>
                    <a:pt x="280" y="126"/>
                  </a:lnTo>
                  <a:lnTo>
                    <a:pt x="267" y="92"/>
                  </a:lnTo>
                  <a:lnTo>
                    <a:pt x="249" y="69"/>
                  </a:lnTo>
                  <a:lnTo>
                    <a:pt x="204" y="23"/>
                  </a:lnTo>
                  <a:lnTo>
                    <a:pt x="15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Audio 17">
            <a:hlinkClick r:id="" action="ppaction://media"/>
            <a:extLst>
              <a:ext uri="{FF2B5EF4-FFF2-40B4-BE49-F238E27FC236}">
                <a16:creationId xmlns:a16="http://schemas.microsoft.com/office/drawing/2014/main" id="{D8627204-CB49-4948-92D6-193EBC557A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635"/>
    </mc:Choice>
    <mc:Fallback>
      <p:transition spd="slow" advTm="58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27"/>
          <p:cNvSpPr txBox="1">
            <a:spLocks noGrp="1"/>
          </p:cNvSpPr>
          <p:nvPr>
            <p:ph type="title"/>
          </p:nvPr>
        </p:nvSpPr>
        <p:spPr>
          <a:xfrm>
            <a:off x="311700" y="2150850"/>
            <a:ext cx="7857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it works</a:t>
            </a:r>
            <a:endParaRPr/>
          </a:p>
        </p:txBody>
      </p:sp>
      <p:sp>
        <p:nvSpPr>
          <p:cNvPr id="805" name="Google Shape;805;p27"/>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0" name="Audio 9">
            <a:hlinkClick r:id="" action="ppaction://media"/>
            <a:extLst>
              <a:ext uri="{FF2B5EF4-FFF2-40B4-BE49-F238E27FC236}">
                <a16:creationId xmlns:a16="http://schemas.microsoft.com/office/drawing/2014/main" id="{8CAADCE0-16A0-438D-AAD6-BE3592F0FF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849"/>
    </mc:Choice>
    <mc:Fallback>
      <p:transition spd="slow" advTm="20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28"/>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strings </a:t>
            </a:r>
            <a:endParaRPr/>
          </a:p>
        </p:txBody>
      </p:sp>
      <p:sp>
        <p:nvSpPr>
          <p:cNvPr id="811" name="Google Shape;811;p28"/>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812" name="Google Shape;812;p28"/>
          <p:cNvSpPr txBox="1">
            <a:spLocks noGrp="1"/>
          </p:cNvSpPr>
          <p:nvPr>
            <p:ph type="body" idx="1"/>
          </p:nvPr>
        </p:nvSpPr>
        <p:spPr>
          <a:xfrm>
            <a:off x="311700" y="1152475"/>
            <a:ext cx="3889500" cy="34164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X509V3_get_value_bool</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X509V3_parse_list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X509_PURPOSE_add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X509_PURPOSE_set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extension setting not supported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no proxy cert policy language defined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policy language already defined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policy path length already defined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policy when proxy language requires no policy</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ASIdentifierChoice_is_canonical</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;*3$"</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.shstrtab</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.note.gnu.build-id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.gnu.hash</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.dynsym</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.dynstr</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.gnu.version</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.gnu.version_d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lt1"/>
              </a:solidFill>
              <a:latin typeface="Courier New"/>
              <a:ea typeface="Courier New"/>
              <a:cs typeface="Courier New"/>
              <a:sym typeface="Courier New"/>
            </a:endParaRPr>
          </a:p>
        </p:txBody>
      </p:sp>
      <p:sp>
        <p:nvSpPr>
          <p:cNvPr id="813" name="Google Shape;813;p28"/>
          <p:cNvSpPr txBox="1">
            <a:spLocks noGrp="1"/>
          </p:cNvSpPr>
          <p:nvPr>
            <p:ph type="body" idx="2"/>
          </p:nvPr>
        </p:nvSpPr>
        <p:spPr>
          <a:xfrm>
            <a:off x="4357950" y="1152475"/>
            <a:ext cx="3889500" cy="34164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f fA</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n0fA</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v@fA</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`wdD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OPfA</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W`fA</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v`fA</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og fD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oo0fD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ow@fD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f fA</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n0fA</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)ff.</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1ff.</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p0H1</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AES for Intel AES-NI, CRYPTOGAMS by &lt;appro@openssl.org&gt;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ob f</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oJ0f</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lt1"/>
              </a:solidFill>
              <a:latin typeface="Courier New"/>
              <a:ea typeface="Courier New"/>
              <a:cs typeface="Courier New"/>
              <a:sym typeface="Courier New"/>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4" name="Ink 3">
                <a:extLst>
                  <a:ext uri="{FF2B5EF4-FFF2-40B4-BE49-F238E27FC236}">
                    <a16:creationId xmlns:a16="http://schemas.microsoft.com/office/drawing/2014/main" id="{CDC9229F-1973-4BD1-9305-D4C30A6975BB}"/>
                  </a:ext>
                </a:extLst>
              </p14:cNvPr>
              <p14:cNvContentPartPr/>
              <p14:nvPr>
                <p:extLst>
                  <p:ext uri="{42D2F446-02D8-4167-A562-619A0277C38B}">
                    <p15:isNarration xmlns:p15="http://schemas.microsoft.com/office/powerpoint/2012/main" val="1"/>
                  </p:ext>
                </p:extLst>
              </p14:nvPr>
            </p14:nvContentPartPr>
            <p14:xfrm>
              <a:off x="6155640" y="3907080"/>
              <a:ext cx="331560" cy="127800"/>
            </p14:xfrm>
          </p:contentPart>
        </mc:Choice>
        <mc:Fallback>
          <p:pic>
            <p:nvPicPr>
              <p:cNvPr id="4" name="Ink 3">
                <a:extLst>
                  <a:ext uri="{FF2B5EF4-FFF2-40B4-BE49-F238E27FC236}">
                    <a16:creationId xmlns:a16="http://schemas.microsoft.com/office/drawing/2014/main" id="{CDC9229F-1973-4BD1-9305-D4C30A6975BB}"/>
                  </a:ext>
                </a:extLst>
              </p:cNvPr>
              <p:cNvPicPr>
                <a:picLocks noGrp="1" noRot="1" noChangeAspect="1" noMove="1" noResize="1" noEditPoints="1" noAdjustHandles="1" noChangeArrowheads="1" noChangeShapeType="1"/>
              </p:cNvPicPr>
              <p:nvPr/>
            </p:nvPicPr>
            <p:blipFill>
              <a:blip r:embed="rId6"/>
              <a:stretch>
                <a:fillRect/>
              </a:stretch>
            </p:blipFill>
            <p:spPr>
              <a:xfrm>
                <a:off x="6146280" y="3897720"/>
                <a:ext cx="350280" cy="146520"/>
              </a:xfrm>
              <a:prstGeom prst="rect">
                <a:avLst/>
              </a:prstGeom>
            </p:spPr>
          </p:pic>
        </mc:Fallback>
      </mc:AlternateContent>
      <p:pic>
        <p:nvPicPr>
          <p:cNvPr id="5" name="Audio 4">
            <a:hlinkClick r:id="" action="ppaction://media"/>
            <a:extLst>
              <a:ext uri="{FF2B5EF4-FFF2-40B4-BE49-F238E27FC236}">
                <a16:creationId xmlns:a16="http://schemas.microsoft.com/office/drawing/2014/main" id="{BEF945B8-B24C-4DA5-9CB5-98DCD71886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069"/>
    </mc:Choice>
    <mc:Fallback>
      <p:transition spd="slow" advTm="39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29"/>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Strings myfile.so | grep -i openssl </a:t>
            </a:r>
            <a:endParaRPr/>
          </a:p>
        </p:txBody>
      </p:sp>
      <p:sp>
        <p:nvSpPr>
          <p:cNvPr id="819" name="Google Shape;819;p29"/>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820" name="Google Shape;820;p29"/>
          <p:cNvSpPr txBox="1">
            <a:spLocks noGrp="1"/>
          </p:cNvSpPr>
          <p:nvPr>
            <p:ph type="body" idx="1"/>
          </p:nvPr>
        </p:nvSpPr>
        <p:spPr>
          <a:xfrm>
            <a:off x="311700" y="1152475"/>
            <a:ext cx="3889500" cy="34164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OPENSSL_buf2hexstr</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openssl_fopen</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OPENSSL_hexstr2buf</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OPENSSL_init_crypto</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OPENSSL_LH_new</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OPENSSL_sk_deep_copy</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OPENSSL_sk_dup</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OPENSSL_ia32cap</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%s:%d: OpenSSL internal error: %s</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../openssl-1.1.1d/crypto/ct/ct_b64.c</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../openssl-1.1.1d/crypto/ct/ct_log.c</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../openssl-1.1.1d/crypto/ct/ct_oct.c</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../openssl-1.1.1d/crypto/ct/ct_policy.c</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../openssl-1.1.1d/crypto/ct/ct_sct.c</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../openssl-1.1.1d/crypto/ct/ct_sct_ctx.c</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../openssl-1.1.1d/crypto/ct/ct_vfy.c</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../openssl-1.1.1d/crypto/ct/ct_x509v3.c</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accent1"/>
                </a:solidFill>
                <a:latin typeface="Courier New"/>
                <a:ea typeface="Courier New"/>
                <a:cs typeface="Courier New"/>
                <a:sym typeface="Courier New"/>
              </a:rPr>
              <a:t>OpenSSL 1.1.1d  10 Sep 2019</a:t>
            </a:r>
            <a:endParaRPr sz="1100">
              <a:solidFill>
                <a:schemeClr val="accen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OPENSSLDIR: "/usr/lib/ssl-1.1"</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lt1"/>
              </a:solidFill>
              <a:latin typeface="Courier New"/>
              <a:ea typeface="Courier New"/>
              <a:cs typeface="Courier New"/>
              <a:sym typeface="Courier New"/>
            </a:endParaRPr>
          </a:p>
        </p:txBody>
      </p:sp>
      <p:sp>
        <p:nvSpPr>
          <p:cNvPr id="821" name="Google Shape;821;p29"/>
          <p:cNvSpPr txBox="1">
            <a:spLocks noGrp="1"/>
          </p:cNvSpPr>
          <p:nvPr>
            <p:ph type="body" idx="2"/>
          </p:nvPr>
        </p:nvSpPr>
        <p:spPr>
          <a:xfrm>
            <a:off x="4357950" y="1152475"/>
            <a:ext cx="3889500" cy="34164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compiler: x86_64-poky-linux-gcc  -m64 -march=core2 -mtune=core2 -msse3 -mfpmath=sse -fstack-protector-strong  -D_FORT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IFY_SOURCE=2 -Wformat -Wformat-security -Werror=format-security --sysroot=recipe-sysroot -O2 -pipe -g -feliminate-unu</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sed-debug-types -fmacro-prefix-map=                      -fdebug-prefix-map=                      -fdebug-prefix-map=</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-fdebug-prefix-map= -DOPENSSL_USE_NODELETE -DL_ENDIAN -DOPENSSL_PIC -DOPENSSL_CPUID_OBJ -DOPENS</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SL_IA32_SSE2 -DOPENSSL_BN_ASM_MONT -DOPENSSL_BN_ASM_MONT5 -DOPENSSL_BN_ASM_GF2m -DSHA1_ASM -DSHA256_ASM -DSHA512_ASM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-DKECCAK1600_ASM -DRC4_ASM -DMD5_ASM -DVPAES_ASM -DGHASH_ASM -DECP_NISTZ256_ASM -DX25519_ASM -DPOLY1305_ASM -DNDEBUG</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OpenSSL X9.42 DH method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OpenSSL PKCS#3 DH method</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../openssl-1.1.1d/crypto/dh/dh_ameth.c</a:t>
            </a:r>
            <a:endParaRPr sz="1100">
              <a:solidFill>
                <a:schemeClr val="lt1"/>
              </a:solidFill>
              <a:latin typeface="Courier New"/>
              <a:ea typeface="Courier New"/>
              <a:cs typeface="Courier New"/>
              <a:sym typeface="Courier New"/>
            </a:endParaRPr>
          </a:p>
          <a:p>
            <a:pPr marL="0" lvl="0" indent="0" algn="l" rtl="0">
              <a:spcBef>
                <a:spcPts val="0"/>
              </a:spcBef>
              <a:spcAft>
                <a:spcPts val="1600"/>
              </a:spcAft>
              <a:buNone/>
            </a:pPr>
            <a:endParaRPr sz="1000">
              <a:solidFill>
                <a:schemeClr val="lt1"/>
              </a:solidFill>
              <a:latin typeface="Courier New"/>
              <a:ea typeface="Courier New"/>
              <a:cs typeface="Courier New"/>
              <a:sym typeface="Courier New"/>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Ink 1">
                <a:extLst>
                  <a:ext uri="{FF2B5EF4-FFF2-40B4-BE49-F238E27FC236}">
                    <a16:creationId xmlns:a16="http://schemas.microsoft.com/office/drawing/2014/main" id="{D351A81D-7273-4687-BD44-E20CC3753551}"/>
                  </a:ext>
                </a:extLst>
              </p14:cNvPr>
              <p14:cNvContentPartPr/>
              <p14:nvPr>
                <p:extLst>
                  <p:ext uri="{42D2F446-02D8-4167-A562-619A0277C38B}">
                    <p15:isNarration xmlns:p15="http://schemas.microsoft.com/office/powerpoint/2012/main" val="1"/>
                  </p:ext>
                </p:extLst>
              </p14:nvPr>
            </p14:nvContentPartPr>
            <p14:xfrm>
              <a:off x="2994840" y="4129920"/>
              <a:ext cx="338400" cy="121680"/>
            </p14:xfrm>
          </p:contentPart>
        </mc:Choice>
        <mc:Fallback>
          <p:pic>
            <p:nvPicPr>
              <p:cNvPr id="2" name="Ink 1">
                <a:extLst>
                  <a:ext uri="{FF2B5EF4-FFF2-40B4-BE49-F238E27FC236}">
                    <a16:creationId xmlns:a16="http://schemas.microsoft.com/office/drawing/2014/main" id="{D351A81D-7273-4687-BD44-E20CC3753551}"/>
                  </a:ext>
                </a:extLst>
              </p:cNvPr>
              <p:cNvPicPr>
                <a:picLocks noGrp="1" noRot="1" noChangeAspect="1" noMove="1" noResize="1" noEditPoints="1" noAdjustHandles="1" noChangeArrowheads="1" noChangeShapeType="1"/>
              </p:cNvPicPr>
              <p:nvPr/>
            </p:nvPicPr>
            <p:blipFill>
              <a:blip r:embed="rId6"/>
              <a:stretch>
                <a:fillRect/>
              </a:stretch>
            </p:blipFill>
            <p:spPr>
              <a:xfrm>
                <a:off x="2985480" y="4120560"/>
                <a:ext cx="357120" cy="140400"/>
              </a:xfrm>
              <a:prstGeom prst="rect">
                <a:avLst/>
              </a:prstGeom>
            </p:spPr>
          </p:pic>
        </mc:Fallback>
      </mc:AlternateContent>
      <p:pic>
        <p:nvPicPr>
          <p:cNvPr id="3" name="Audio 2">
            <a:hlinkClick r:id="" action="ppaction://media"/>
            <a:extLst>
              <a:ext uri="{FF2B5EF4-FFF2-40B4-BE49-F238E27FC236}">
                <a16:creationId xmlns:a16="http://schemas.microsoft.com/office/drawing/2014/main" id="{508B44E6-F495-4324-9DC6-1D369082AD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806"/>
    </mc:Choice>
    <mc:Fallback>
      <p:transition spd="slow" advTm="31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30"/>
          <p:cNvSpPr txBox="1">
            <a:spLocks noGrp="1"/>
          </p:cNvSpPr>
          <p:nvPr>
            <p:ph type="title"/>
          </p:nvPr>
        </p:nvSpPr>
        <p:spPr>
          <a:xfrm>
            <a:off x="1493325" y="1129100"/>
            <a:ext cx="53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OpenSSL </a:t>
            </a:r>
            <a:r>
              <a:rPr lang="en">
                <a:solidFill>
                  <a:schemeClr val="accent5"/>
                </a:solidFill>
              </a:rPr>
              <a:t>1.1.1</a:t>
            </a:r>
            <a:r>
              <a:rPr lang="en">
                <a:solidFill>
                  <a:srgbClr val="E73D83"/>
                </a:solidFill>
              </a:rPr>
              <a:t>d</a:t>
            </a:r>
            <a:r>
              <a:rPr lang="en"/>
              <a:t>  10 Sep 2019</a:t>
            </a:r>
            <a:endParaRPr/>
          </a:p>
          <a:p>
            <a:pPr marL="0" lvl="0" indent="0" algn="l" rtl="0">
              <a:spcBef>
                <a:spcPts val="0"/>
              </a:spcBef>
              <a:spcAft>
                <a:spcPts val="0"/>
              </a:spcAft>
              <a:buNone/>
            </a:pPr>
            <a:r>
              <a:rPr lang="en">
                <a:solidFill>
                  <a:schemeClr val="accent1"/>
                </a:solidFill>
              </a:rPr>
              <a:t>OpenSSL</a:t>
            </a:r>
            <a:r>
              <a:rPr lang="en"/>
              <a:t> </a:t>
            </a:r>
            <a:r>
              <a:rPr lang="en">
                <a:solidFill>
                  <a:schemeClr val="accent5"/>
                </a:solidFill>
              </a:rPr>
              <a:t>1.0.2</a:t>
            </a:r>
            <a:r>
              <a:rPr lang="en">
                <a:solidFill>
                  <a:srgbClr val="E73D83"/>
                </a:solidFill>
              </a:rPr>
              <a:t>g</a:t>
            </a:r>
            <a:r>
              <a:rPr lang="en"/>
              <a:t>  1 Mar 2016</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827" name="Google Shape;827;p30"/>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828" name="Google Shape;828;p30"/>
          <p:cNvSpPr txBox="1">
            <a:spLocks noGrp="1"/>
          </p:cNvSpPr>
          <p:nvPr>
            <p:ph type="title"/>
          </p:nvPr>
        </p:nvSpPr>
        <p:spPr>
          <a:xfrm>
            <a:off x="913100" y="3638700"/>
            <a:ext cx="66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
            </a:r>
            <a:r>
              <a:rPr lang="en">
                <a:solidFill>
                  <a:schemeClr val="accent1"/>
                </a:solidFill>
              </a:rPr>
              <a:t>OpenSSL </a:t>
            </a:r>
            <a:r>
              <a:rPr lang="en"/>
              <a:t>(</a:t>
            </a:r>
            <a:r>
              <a:rPr lang="en">
                <a:solidFill>
                  <a:schemeClr val="accent5"/>
                </a:solidFill>
              </a:rPr>
              <a:t>[01]+\.[0-9]+\.[0-9]+</a:t>
            </a:r>
            <a:r>
              <a:rPr lang="en">
                <a:solidFill>
                  <a:srgbClr val="E73D83"/>
                </a:solidFill>
              </a:rPr>
              <a:t>[a-z]*</a:t>
            </a:r>
            <a:r>
              <a:rPr lang="en"/>
              <a:t>) "</a:t>
            </a:r>
            <a:endParaRPr/>
          </a:p>
          <a:p>
            <a:pPr marL="0" lvl="0" indent="0" algn="l" rtl="0">
              <a:spcBef>
                <a:spcPts val="0"/>
              </a:spcBef>
              <a:spcAft>
                <a:spcPts val="0"/>
              </a:spcAft>
              <a:buNone/>
            </a:pPr>
            <a:endParaRPr/>
          </a:p>
        </p:txBody>
      </p:sp>
      <p:cxnSp>
        <p:nvCxnSpPr>
          <p:cNvPr id="829" name="Google Shape;829;p30"/>
          <p:cNvCxnSpPr>
            <a:endCxn id="828" idx="0"/>
          </p:cNvCxnSpPr>
          <p:nvPr/>
        </p:nvCxnSpPr>
        <p:spPr>
          <a:xfrm>
            <a:off x="3724850" y="2148600"/>
            <a:ext cx="531900" cy="1490100"/>
          </a:xfrm>
          <a:prstGeom prst="straightConnector1">
            <a:avLst/>
          </a:prstGeom>
          <a:noFill/>
          <a:ln w="38100" cap="flat" cmpd="sng">
            <a:solidFill>
              <a:schemeClr val="dk2"/>
            </a:solidFill>
            <a:prstDash val="solid"/>
            <a:round/>
            <a:headEnd type="none" w="med" len="med"/>
            <a:tailEnd type="triangle" w="med" len="med"/>
          </a:ln>
        </p:spPr>
      </p:cxnSp>
      <p:cxnSp>
        <p:nvCxnSpPr>
          <p:cNvPr id="830" name="Google Shape;830;p30"/>
          <p:cNvCxnSpPr/>
          <p:nvPr/>
        </p:nvCxnSpPr>
        <p:spPr>
          <a:xfrm flipH="1">
            <a:off x="2151750" y="2165250"/>
            <a:ext cx="229200" cy="1562700"/>
          </a:xfrm>
          <a:prstGeom prst="straightConnector1">
            <a:avLst/>
          </a:prstGeom>
          <a:noFill/>
          <a:ln w="38100" cap="flat" cmpd="sng">
            <a:solidFill>
              <a:schemeClr val="dk2"/>
            </a:solidFill>
            <a:prstDash val="solid"/>
            <a:round/>
            <a:headEnd type="none" w="med" len="med"/>
            <a:tailEnd type="triangle" w="med" len="med"/>
          </a:ln>
        </p:spPr>
      </p:cxnSp>
      <p:cxnSp>
        <p:nvCxnSpPr>
          <p:cNvPr id="831" name="Google Shape;831;p30"/>
          <p:cNvCxnSpPr/>
          <p:nvPr/>
        </p:nvCxnSpPr>
        <p:spPr>
          <a:xfrm>
            <a:off x="4264125" y="2132075"/>
            <a:ext cx="2065800" cy="1650900"/>
          </a:xfrm>
          <a:prstGeom prst="straightConnector1">
            <a:avLst/>
          </a:prstGeom>
          <a:noFill/>
          <a:ln w="38100" cap="flat" cmpd="sng">
            <a:solidFill>
              <a:schemeClr val="dk2"/>
            </a:solidFill>
            <a:prstDash val="solid"/>
            <a:round/>
            <a:headEnd type="none" w="med" len="med"/>
            <a:tailEnd type="triangle" w="med" len="med"/>
          </a:ln>
        </p:spPr>
      </p:cxnSp>
      <p:pic>
        <p:nvPicPr>
          <p:cNvPr id="6" name="Audio 5">
            <a:hlinkClick r:id="" action="ppaction://media"/>
            <a:extLst>
              <a:ext uri="{FF2B5EF4-FFF2-40B4-BE49-F238E27FC236}">
                <a16:creationId xmlns:a16="http://schemas.microsoft.com/office/drawing/2014/main" id="{03C7108D-E249-4360-8589-C6E33FB955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478"/>
    </mc:Choice>
    <mc:Fallback>
      <p:transition spd="slow" advTm="27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1"/>
          <p:cNvSpPr txBox="1">
            <a:spLocks noGrp="1"/>
          </p:cNvSpPr>
          <p:nvPr>
            <p:ph type="title"/>
          </p:nvPr>
        </p:nvSpPr>
        <p:spPr>
          <a:xfrm>
            <a:off x="705550" y="1611200"/>
            <a:ext cx="7334100" cy="1579296"/>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Courier New"/>
                <a:ea typeface="Courier New"/>
                <a:cs typeface="Courier New"/>
                <a:sym typeface="Courier New"/>
              </a:rPr>
              <a:t>cve_bin_tool.Scanner - INFO - /home/terri/cryptography-test-venv/lib/python3.6/site-packages/cryptography/hazmat/bind</a:t>
            </a:r>
            <a:endParaRPr sz="1800" dirty="0">
              <a:solidFill>
                <a:schemeClr val="lt1"/>
              </a:solidFill>
              <a:latin typeface="Courier New"/>
              <a:ea typeface="Courier New"/>
              <a:cs typeface="Courier New"/>
              <a:sym typeface="Courier New"/>
            </a:endParaRPr>
          </a:p>
          <a:p>
            <a:pPr marL="0" lvl="0" indent="0" algn="l" rtl="0">
              <a:spcBef>
                <a:spcPts val="0"/>
              </a:spcBef>
              <a:spcAft>
                <a:spcPts val="0"/>
              </a:spcAft>
              <a:buNone/>
            </a:pPr>
            <a:r>
              <a:rPr lang="en" sz="1800" dirty="0">
                <a:solidFill>
                  <a:schemeClr val="lt1"/>
                </a:solidFill>
                <a:latin typeface="Courier New"/>
                <a:ea typeface="Courier New"/>
                <a:cs typeface="Courier New"/>
                <a:sym typeface="Courier New"/>
              </a:rPr>
              <a:t>ings/_openssl.abi3.so contains </a:t>
            </a:r>
            <a:r>
              <a:rPr lang="en" sz="1800" dirty="0">
                <a:solidFill>
                  <a:schemeClr val="accent1"/>
                </a:solidFill>
                <a:latin typeface="Courier New"/>
                <a:ea typeface="Courier New"/>
                <a:cs typeface="Courier New"/>
                <a:sym typeface="Courier New"/>
              </a:rPr>
              <a:t>openssl 1.1.1d</a:t>
            </a:r>
            <a:endParaRPr sz="1800" dirty="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1800" dirty="0">
              <a:solidFill>
                <a:schemeClr val="lt1"/>
              </a:solidFill>
              <a:highlight>
                <a:srgbClr val="FFFFFF"/>
              </a:highlight>
              <a:latin typeface="Courier New"/>
              <a:ea typeface="Courier New"/>
              <a:cs typeface="Courier New"/>
              <a:sym typeface="Courier New"/>
            </a:endParaRPr>
          </a:p>
        </p:txBody>
      </p:sp>
      <p:sp>
        <p:nvSpPr>
          <p:cNvPr id="837" name="Google Shape;837;p31"/>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838" name="Google Shape;838;p31"/>
          <p:cNvGrpSpPr/>
          <p:nvPr/>
        </p:nvGrpSpPr>
        <p:grpSpPr>
          <a:xfrm>
            <a:off x="5678657" y="3411280"/>
            <a:ext cx="943805" cy="1164434"/>
            <a:chOff x="4574872" y="3818181"/>
            <a:chExt cx="183363" cy="222841"/>
          </a:xfrm>
        </p:grpSpPr>
        <p:sp>
          <p:nvSpPr>
            <p:cNvPr id="839" name="Google Shape;839;p31"/>
            <p:cNvSpPr/>
            <p:nvPr/>
          </p:nvSpPr>
          <p:spPr>
            <a:xfrm rot="10800000" flipH="1">
              <a:off x="4601706" y="4023460"/>
              <a:ext cx="125223" cy="17563"/>
            </a:xfrm>
            <a:custGeom>
              <a:avLst/>
              <a:gdLst/>
              <a:ahLst/>
              <a:cxnLst/>
              <a:rect l="l" t="t" r="r" b="b"/>
              <a:pathLst>
                <a:path w="392" h="138" extrusionOk="0">
                  <a:moveTo>
                    <a:pt x="121" y="0"/>
                  </a:moveTo>
                  <a:lnTo>
                    <a:pt x="59" y="23"/>
                  </a:lnTo>
                  <a:lnTo>
                    <a:pt x="14" y="46"/>
                  </a:lnTo>
                  <a:lnTo>
                    <a:pt x="5" y="57"/>
                  </a:lnTo>
                  <a:lnTo>
                    <a:pt x="1" y="69"/>
                  </a:lnTo>
                  <a:lnTo>
                    <a:pt x="5" y="80"/>
                  </a:lnTo>
                  <a:lnTo>
                    <a:pt x="14" y="92"/>
                  </a:lnTo>
                  <a:lnTo>
                    <a:pt x="59" y="114"/>
                  </a:lnTo>
                  <a:lnTo>
                    <a:pt x="121" y="137"/>
                  </a:lnTo>
                  <a:lnTo>
                    <a:pt x="272" y="137"/>
                  </a:lnTo>
                  <a:lnTo>
                    <a:pt x="334" y="114"/>
                  </a:lnTo>
                  <a:lnTo>
                    <a:pt x="378" y="92"/>
                  </a:lnTo>
                  <a:lnTo>
                    <a:pt x="387" y="80"/>
                  </a:lnTo>
                  <a:lnTo>
                    <a:pt x="391" y="69"/>
                  </a:lnTo>
                  <a:lnTo>
                    <a:pt x="387" y="57"/>
                  </a:lnTo>
                  <a:lnTo>
                    <a:pt x="378" y="46"/>
                  </a:lnTo>
                  <a:lnTo>
                    <a:pt x="334" y="23"/>
                  </a:lnTo>
                  <a:lnTo>
                    <a:pt x="272" y="0"/>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rot="10800000" flipH="1">
              <a:off x="4577747" y="3821108"/>
              <a:ext cx="177613" cy="180716"/>
            </a:xfrm>
            <a:custGeom>
              <a:avLst/>
              <a:gdLst/>
              <a:ahLst/>
              <a:cxnLst/>
              <a:rect l="l" t="t" r="r" b="b"/>
              <a:pathLst>
                <a:path w="556" h="1420" extrusionOk="0">
                  <a:moveTo>
                    <a:pt x="174" y="1"/>
                  </a:moveTo>
                  <a:lnTo>
                    <a:pt x="134" y="24"/>
                  </a:lnTo>
                  <a:lnTo>
                    <a:pt x="103" y="47"/>
                  </a:lnTo>
                  <a:lnTo>
                    <a:pt x="63" y="58"/>
                  </a:lnTo>
                  <a:lnTo>
                    <a:pt x="14" y="58"/>
                  </a:lnTo>
                  <a:lnTo>
                    <a:pt x="5" y="70"/>
                  </a:lnTo>
                  <a:lnTo>
                    <a:pt x="0" y="81"/>
                  </a:lnTo>
                  <a:lnTo>
                    <a:pt x="0" y="104"/>
                  </a:lnTo>
                  <a:lnTo>
                    <a:pt x="0" y="607"/>
                  </a:lnTo>
                  <a:lnTo>
                    <a:pt x="0" y="630"/>
                  </a:lnTo>
                  <a:lnTo>
                    <a:pt x="5" y="642"/>
                  </a:lnTo>
                  <a:lnTo>
                    <a:pt x="14" y="653"/>
                  </a:lnTo>
                  <a:lnTo>
                    <a:pt x="80" y="653"/>
                  </a:lnTo>
                  <a:lnTo>
                    <a:pt x="98" y="665"/>
                  </a:lnTo>
                  <a:lnTo>
                    <a:pt x="111" y="676"/>
                  </a:lnTo>
                  <a:lnTo>
                    <a:pt x="125" y="699"/>
                  </a:lnTo>
                  <a:lnTo>
                    <a:pt x="138" y="733"/>
                  </a:lnTo>
                  <a:lnTo>
                    <a:pt x="156" y="802"/>
                  </a:lnTo>
                  <a:lnTo>
                    <a:pt x="178" y="871"/>
                  </a:lnTo>
                  <a:lnTo>
                    <a:pt x="209" y="939"/>
                  </a:lnTo>
                  <a:lnTo>
                    <a:pt x="236" y="997"/>
                  </a:lnTo>
                  <a:lnTo>
                    <a:pt x="258" y="1054"/>
                  </a:lnTo>
                  <a:lnTo>
                    <a:pt x="276" y="1111"/>
                  </a:lnTo>
                  <a:lnTo>
                    <a:pt x="289" y="1168"/>
                  </a:lnTo>
                  <a:lnTo>
                    <a:pt x="302" y="1283"/>
                  </a:lnTo>
                  <a:lnTo>
                    <a:pt x="316" y="1386"/>
                  </a:lnTo>
                  <a:lnTo>
                    <a:pt x="320" y="1409"/>
                  </a:lnTo>
                  <a:lnTo>
                    <a:pt x="324" y="1420"/>
                  </a:lnTo>
                  <a:lnTo>
                    <a:pt x="342" y="1420"/>
                  </a:lnTo>
                  <a:lnTo>
                    <a:pt x="355" y="1409"/>
                  </a:lnTo>
                  <a:lnTo>
                    <a:pt x="364" y="1386"/>
                  </a:lnTo>
                  <a:lnTo>
                    <a:pt x="378" y="1363"/>
                  </a:lnTo>
                  <a:lnTo>
                    <a:pt x="382" y="1328"/>
                  </a:lnTo>
                  <a:lnTo>
                    <a:pt x="391" y="1294"/>
                  </a:lnTo>
                  <a:lnTo>
                    <a:pt x="391" y="1260"/>
                  </a:lnTo>
                  <a:lnTo>
                    <a:pt x="391" y="1225"/>
                  </a:lnTo>
                  <a:lnTo>
                    <a:pt x="391" y="1180"/>
                  </a:lnTo>
                  <a:lnTo>
                    <a:pt x="355" y="916"/>
                  </a:lnTo>
                  <a:lnTo>
                    <a:pt x="462" y="916"/>
                  </a:lnTo>
                  <a:lnTo>
                    <a:pt x="480" y="905"/>
                  </a:lnTo>
                  <a:lnTo>
                    <a:pt x="493" y="882"/>
                  </a:lnTo>
                  <a:lnTo>
                    <a:pt x="506" y="848"/>
                  </a:lnTo>
                  <a:lnTo>
                    <a:pt x="506" y="802"/>
                  </a:lnTo>
                  <a:lnTo>
                    <a:pt x="506" y="756"/>
                  </a:lnTo>
                  <a:lnTo>
                    <a:pt x="493" y="722"/>
                  </a:lnTo>
                  <a:lnTo>
                    <a:pt x="480" y="688"/>
                  </a:lnTo>
                  <a:lnTo>
                    <a:pt x="506" y="688"/>
                  </a:lnTo>
                  <a:lnTo>
                    <a:pt x="524" y="676"/>
                  </a:lnTo>
                  <a:lnTo>
                    <a:pt x="542" y="653"/>
                  </a:lnTo>
                  <a:lnTo>
                    <a:pt x="551" y="607"/>
                  </a:lnTo>
                  <a:lnTo>
                    <a:pt x="555" y="562"/>
                  </a:lnTo>
                  <a:lnTo>
                    <a:pt x="551" y="527"/>
                  </a:lnTo>
                  <a:lnTo>
                    <a:pt x="542" y="482"/>
                  </a:lnTo>
                  <a:lnTo>
                    <a:pt x="524" y="459"/>
                  </a:lnTo>
                  <a:lnTo>
                    <a:pt x="506" y="447"/>
                  </a:lnTo>
                  <a:lnTo>
                    <a:pt x="524" y="436"/>
                  </a:lnTo>
                  <a:lnTo>
                    <a:pt x="537" y="413"/>
                  </a:lnTo>
                  <a:lnTo>
                    <a:pt x="551" y="379"/>
                  </a:lnTo>
                  <a:lnTo>
                    <a:pt x="555" y="321"/>
                  </a:lnTo>
                  <a:lnTo>
                    <a:pt x="551" y="276"/>
                  </a:lnTo>
                  <a:lnTo>
                    <a:pt x="537" y="241"/>
                  </a:lnTo>
                  <a:lnTo>
                    <a:pt x="524" y="207"/>
                  </a:lnTo>
                  <a:lnTo>
                    <a:pt x="458" y="207"/>
                  </a:lnTo>
                  <a:lnTo>
                    <a:pt x="475" y="196"/>
                  </a:lnTo>
                  <a:lnTo>
                    <a:pt x="489" y="173"/>
                  </a:lnTo>
                  <a:lnTo>
                    <a:pt x="493" y="138"/>
                  </a:lnTo>
                  <a:lnTo>
                    <a:pt x="497" y="104"/>
                  </a:lnTo>
                  <a:lnTo>
                    <a:pt x="493" y="58"/>
                  </a:lnTo>
                  <a:lnTo>
                    <a:pt x="489" y="24"/>
                  </a:lnTo>
                  <a:lnTo>
                    <a:pt x="475"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rot="10800000" flipH="1">
              <a:off x="4577747" y="3821108"/>
              <a:ext cx="124904" cy="112248"/>
            </a:xfrm>
            <a:custGeom>
              <a:avLst/>
              <a:gdLst/>
              <a:ahLst/>
              <a:cxnLst/>
              <a:rect l="l" t="t" r="r" b="b"/>
              <a:pathLst>
                <a:path w="391" h="882" extrusionOk="0">
                  <a:moveTo>
                    <a:pt x="0" y="1"/>
                  </a:moveTo>
                  <a:lnTo>
                    <a:pt x="0" y="69"/>
                  </a:lnTo>
                  <a:lnTo>
                    <a:pt x="0" y="92"/>
                  </a:lnTo>
                  <a:lnTo>
                    <a:pt x="5" y="104"/>
                  </a:lnTo>
                  <a:lnTo>
                    <a:pt x="14" y="115"/>
                  </a:lnTo>
                  <a:lnTo>
                    <a:pt x="80" y="115"/>
                  </a:lnTo>
                  <a:lnTo>
                    <a:pt x="98" y="127"/>
                  </a:lnTo>
                  <a:lnTo>
                    <a:pt x="111" y="138"/>
                  </a:lnTo>
                  <a:lnTo>
                    <a:pt x="125" y="161"/>
                  </a:lnTo>
                  <a:lnTo>
                    <a:pt x="138" y="195"/>
                  </a:lnTo>
                  <a:lnTo>
                    <a:pt x="156" y="264"/>
                  </a:lnTo>
                  <a:lnTo>
                    <a:pt x="178" y="333"/>
                  </a:lnTo>
                  <a:lnTo>
                    <a:pt x="209" y="401"/>
                  </a:lnTo>
                  <a:lnTo>
                    <a:pt x="236" y="459"/>
                  </a:lnTo>
                  <a:lnTo>
                    <a:pt x="258" y="516"/>
                  </a:lnTo>
                  <a:lnTo>
                    <a:pt x="276" y="573"/>
                  </a:lnTo>
                  <a:lnTo>
                    <a:pt x="289" y="630"/>
                  </a:lnTo>
                  <a:lnTo>
                    <a:pt x="302" y="745"/>
                  </a:lnTo>
                  <a:lnTo>
                    <a:pt x="316" y="848"/>
                  </a:lnTo>
                  <a:lnTo>
                    <a:pt x="320" y="871"/>
                  </a:lnTo>
                  <a:lnTo>
                    <a:pt x="324" y="882"/>
                  </a:lnTo>
                  <a:lnTo>
                    <a:pt x="342" y="882"/>
                  </a:lnTo>
                  <a:lnTo>
                    <a:pt x="360" y="859"/>
                  </a:lnTo>
                  <a:lnTo>
                    <a:pt x="378" y="813"/>
                  </a:lnTo>
                  <a:lnTo>
                    <a:pt x="387" y="768"/>
                  </a:lnTo>
                  <a:lnTo>
                    <a:pt x="391" y="699"/>
                  </a:lnTo>
                  <a:lnTo>
                    <a:pt x="378" y="733"/>
                  </a:lnTo>
                  <a:lnTo>
                    <a:pt x="360" y="756"/>
                  </a:lnTo>
                  <a:lnTo>
                    <a:pt x="351" y="768"/>
                  </a:lnTo>
                  <a:lnTo>
                    <a:pt x="342" y="756"/>
                  </a:lnTo>
                  <a:lnTo>
                    <a:pt x="338" y="745"/>
                  </a:lnTo>
                  <a:lnTo>
                    <a:pt x="333" y="733"/>
                  </a:lnTo>
                  <a:lnTo>
                    <a:pt x="324" y="619"/>
                  </a:lnTo>
                  <a:lnTo>
                    <a:pt x="307" y="504"/>
                  </a:lnTo>
                  <a:lnTo>
                    <a:pt x="293" y="447"/>
                  </a:lnTo>
                  <a:lnTo>
                    <a:pt x="276" y="390"/>
                  </a:lnTo>
                  <a:lnTo>
                    <a:pt x="253" y="333"/>
                  </a:lnTo>
                  <a:lnTo>
                    <a:pt x="227" y="275"/>
                  </a:lnTo>
                  <a:lnTo>
                    <a:pt x="200" y="207"/>
                  </a:lnTo>
                  <a:lnTo>
                    <a:pt x="174" y="138"/>
                  </a:lnTo>
                  <a:lnTo>
                    <a:pt x="156" y="69"/>
                  </a:lnTo>
                  <a:lnTo>
                    <a:pt x="142" y="35"/>
                  </a:lnTo>
                  <a:lnTo>
                    <a:pt x="129" y="12"/>
                  </a:lnTo>
                  <a:lnTo>
                    <a:pt x="116" y="1"/>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rot="10800000" flipH="1">
              <a:off x="4637164" y="3915666"/>
              <a:ext cx="54306" cy="43906"/>
            </a:xfrm>
            <a:custGeom>
              <a:avLst/>
              <a:gdLst/>
              <a:ahLst/>
              <a:cxnLst/>
              <a:rect l="l" t="t" r="r" b="b"/>
              <a:pathLst>
                <a:path w="170" h="345" extrusionOk="0">
                  <a:moveTo>
                    <a:pt x="10" y="1"/>
                  </a:moveTo>
                  <a:lnTo>
                    <a:pt x="1" y="12"/>
                  </a:lnTo>
                  <a:lnTo>
                    <a:pt x="1" y="24"/>
                  </a:lnTo>
                  <a:lnTo>
                    <a:pt x="1" y="47"/>
                  </a:lnTo>
                  <a:lnTo>
                    <a:pt x="5" y="47"/>
                  </a:lnTo>
                  <a:lnTo>
                    <a:pt x="32" y="58"/>
                  </a:lnTo>
                  <a:lnTo>
                    <a:pt x="54" y="81"/>
                  </a:lnTo>
                  <a:lnTo>
                    <a:pt x="72" y="104"/>
                  </a:lnTo>
                  <a:lnTo>
                    <a:pt x="94" y="138"/>
                  </a:lnTo>
                  <a:lnTo>
                    <a:pt x="112" y="172"/>
                  </a:lnTo>
                  <a:lnTo>
                    <a:pt x="130" y="218"/>
                  </a:lnTo>
                  <a:lnTo>
                    <a:pt x="143" y="264"/>
                  </a:lnTo>
                  <a:lnTo>
                    <a:pt x="152" y="321"/>
                  </a:lnTo>
                  <a:lnTo>
                    <a:pt x="156" y="333"/>
                  </a:lnTo>
                  <a:lnTo>
                    <a:pt x="161" y="344"/>
                  </a:lnTo>
                  <a:lnTo>
                    <a:pt x="165" y="333"/>
                  </a:lnTo>
                  <a:lnTo>
                    <a:pt x="169" y="321"/>
                  </a:lnTo>
                  <a:lnTo>
                    <a:pt x="169" y="310"/>
                  </a:lnTo>
                  <a:lnTo>
                    <a:pt x="169" y="298"/>
                  </a:lnTo>
                  <a:lnTo>
                    <a:pt x="156" y="241"/>
                  </a:lnTo>
                  <a:lnTo>
                    <a:pt x="143" y="195"/>
                  </a:lnTo>
                  <a:lnTo>
                    <a:pt x="125" y="138"/>
                  </a:lnTo>
                  <a:lnTo>
                    <a:pt x="103" y="104"/>
                  </a:lnTo>
                  <a:lnTo>
                    <a:pt x="81" y="70"/>
                  </a:lnTo>
                  <a:lnTo>
                    <a:pt x="59" y="35"/>
                  </a:lnTo>
                  <a:lnTo>
                    <a:pt x="36" y="24"/>
                  </a:lnTo>
                  <a:lnTo>
                    <a:pt x="1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rot="10800000" flipH="1">
              <a:off x="4672623" y="3975481"/>
              <a:ext cx="64209" cy="26344"/>
            </a:xfrm>
            <a:custGeom>
              <a:avLst/>
              <a:gdLst/>
              <a:ahLst/>
              <a:cxnLst/>
              <a:rect l="l" t="t" r="r" b="b"/>
              <a:pathLst>
                <a:path w="201" h="207" extrusionOk="0">
                  <a:moveTo>
                    <a:pt x="23" y="1"/>
                  </a:moveTo>
                  <a:lnTo>
                    <a:pt x="10" y="24"/>
                  </a:lnTo>
                  <a:lnTo>
                    <a:pt x="1" y="58"/>
                  </a:lnTo>
                  <a:lnTo>
                    <a:pt x="1" y="104"/>
                  </a:lnTo>
                  <a:lnTo>
                    <a:pt x="1" y="138"/>
                  </a:lnTo>
                  <a:lnTo>
                    <a:pt x="10" y="173"/>
                  </a:lnTo>
                  <a:lnTo>
                    <a:pt x="23" y="196"/>
                  </a:lnTo>
                  <a:lnTo>
                    <a:pt x="41" y="207"/>
                  </a:lnTo>
                  <a:lnTo>
                    <a:pt x="161" y="207"/>
                  </a:lnTo>
                  <a:lnTo>
                    <a:pt x="178" y="196"/>
                  </a:lnTo>
                  <a:lnTo>
                    <a:pt x="192" y="173"/>
                  </a:lnTo>
                  <a:lnTo>
                    <a:pt x="196" y="138"/>
                  </a:lnTo>
                  <a:lnTo>
                    <a:pt x="200" y="104"/>
                  </a:lnTo>
                  <a:lnTo>
                    <a:pt x="196" y="58"/>
                  </a:lnTo>
                  <a:lnTo>
                    <a:pt x="192" y="24"/>
                  </a:lnTo>
                  <a:lnTo>
                    <a:pt x="178"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rot="10800000" flipH="1">
              <a:off x="4668470" y="3944810"/>
              <a:ext cx="86890" cy="30798"/>
            </a:xfrm>
            <a:custGeom>
              <a:avLst/>
              <a:gdLst/>
              <a:ahLst/>
              <a:cxnLst/>
              <a:rect l="l" t="t" r="r" b="b"/>
              <a:pathLst>
                <a:path w="272" h="242" extrusionOk="0">
                  <a:moveTo>
                    <a:pt x="27" y="1"/>
                  </a:moveTo>
                  <a:lnTo>
                    <a:pt x="14" y="35"/>
                  </a:lnTo>
                  <a:lnTo>
                    <a:pt x="5" y="70"/>
                  </a:lnTo>
                  <a:lnTo>
                    <a:pt x="0" y="115"/>
                  </a:lnTo>
                  <a:lnTo>
                    <a:pt x="5" y="173"/>
                  </a:lnTo>
                  <a:lnTo>
                    <a:pt x="14" y="207"/>
                  </a:lnTo>
                  <a:lnTo>
                    <a:pt x="27" y="230"/>
                  </a:lnTo>
                  <a:lnTo>
                    <a:pt x="49" y="241"/>
                  </a:lnTo>
                  <a:lnTo>
                    <a:pt x="222" y="241"/>
                  </a:lnTo>
                  <a:lnTo>
                    <a:pt x="240" y="230"/>
                  </a:lnTo>
                  <a:lnTo>
                    <a:pt x="253" y="207"/>
                  </a:lnTo>
                  <a:lnTo>
                    <a:pt x="267" y="173"/>
                  </a:lnTo>
                  <a:lnTo>
                    <a:pt x="271" y="115"/>
                  </a:lnTo>
                  <a:lnTo>
                    <a:pt x="267" y="70"/>
                  </a:lnTo>
                  <a:lnTo>
                    <a:pt x="253" y="35"/>
                  </a:lnTo>
                  <a:lnTo>
                    <a:pt x="240"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rot="10800000" flipH="1">
              <a:off x="4668470" y="3914266"/>
              <a:ext cx="86890" cy="30671"/>
            </a:xfrm>
            <a:custGeom>
              <a:avLst/>
              <a:gdLst/>
              <a:ahLst/>
              <a:cxnLst/>
              <a:rect l="l" t="t" r="r" b="b"/>
              <a:pathLst>
                <a:path w="272" h="241" extrusionOk="0">
                  <a:moveTo>
                    <a:pt x="45" y="0"/>
                  </a:moveTo>
                  <a:lnTo>
                    <a:pt x="27" y="12"/>
                  </a:lnTo>
                  <a:lnTo>
                    <a:pt x="14" y="35"/>
                  </a:lnTo>
                  <a:lnTo>
                    <a:pt x="5" y="80"/>
                  </a:lnTo>
                  <a:lnTo>
                    <a:pt x="0" y="115"/>
                  </a:lnTo>
                  <a:lnTo>
                    <a:pt x="5" y="160"/>
                  </a:lnTo>
                  <a:lnTo>
                    <a:pt x="14" y="206"/>
                  </a:lnTo>
                  <a:lnTo>
                    <a:pt x="27" y="229"/>
                  </a:lnTo>
                  <a:lnTo>
                    <a:pt x="45" y="241"/>
                  </a:lnTo>
                  <a:lnTo>
                    <a:pt x="222" y="241"/>
                  </a:lnTo>
                  <a:lnTo>
                    <a:pt x="240" y="229"/>
                  </a:lnTo>
                  <a:lnTo>
                    <a:pt x="258" y="206"/>
                  </a:lnTo>
                  <a:lnTo>
                    <a:pt x="267" y="160"/>
                  </a:lnTo>
                  <a:lnTo>
                    <a:pt x="271" y="115"/>
                  </a:lnTo>
                  <a:lnTo>
                    <a:pt x="267" y="80"/>
                  </a:lnTo>
                  <a:lnTo>
                    <a:pt x="258" y="35"/>
                  </a:lnTo>
                  <a:lnTo>
                    <a:pt x="240" y="12"/>
                  </a:lnTo>
                  <a:lnTo>
                    <a:pt x="222"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rot="10800000" flipH="1">
              <a:off x="4672623" y="3885122"/>
              <a:ext cx="67084" cy="29271"/>
            </a:xfrm>
            <a:custGeom>
              <a:avLst/>
              <a:gdLst/>
              <a:ahLst/>
              <a:cxnLst/>
              <a:rect l="l" t="t" r="r" b="b"/>
              <a:pathLst>
                <a:path w="210" h="230" extrusionOk="0">
                  <a:moveTo>
                    <a:pt x="27" y="1"/>
                  </a:moveTo>
                  <a:lnTo>
                    <a:pt x="14" y="35"/>
                  </a:lnTo>
                  <a:lnTo>
                    <a:pt x="1" y="69"/>
                  </a:lnTo>
                  <a:lnTo>
                    <a:pt x="1" y="115"/>
                  </a:lnTo>
                  <a:lnTo>
                    <a:pt x="1" y="161"/>
                  </a:lnTo>
                  <a:lnTo>
                    <a:pt x="14" y="195"/>
                  </a:lnTo>
                  <a:lnTo>
                    <a:pt x="27" y="218"/>
                  </a:lnTo>
                  <a:lnTo>
                    <a:pt x="45" y="229"/>
                  </a:lnTo>
                  <a:lnTo>
                    <a:pt x="165" y="229"/>
                  </a:lnTo>
                  <a:lnTo>
                    <a:pt x="183" y="218"/>
                  </a:lnTo>
                  <a:lnTo>
                    <a:pt x="196" y="195"/>
                  </a:lnTo>
                  <a:lnTo>
                    <a:pt x="209" y="161"/>
                  </a:lnTo>
                  <a:lnTo>
                    <a:pt x="209" y="115"/>
                  </a:lnTo>
                  <a:lnTo>
                    <a:pt x="209" y="69"/>
                  </a:lnTo>
                  <a:lnTo>
                    <a:pt x="196" y="35"/>
                  </a:lnTo>
                  <a:lnTo>
                    <a:pt x="183"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rot="10800000" flipH="1">
              <a:off x="4672623" y="3885122"/>
              <a:ext cx="67084" cy="20490"/>
            </a:xfrm>
            <a:custGeom>
              <a:avLst/>
              <a:gdLst/>
              <a:ahLst/>
              <a:cxnLst/>
              <a:rect l="l" t="t" r="r" b="b"/>
              <a:pathLst>
                <a:path w="210" h="161" extrusionOk="0">
                  <a:moveTo>
                    <a:pt x="1" y="0"/>
                  </a:moveTo>
                  <a:lnTo>
                    <a:pt x="1" y="46"/>
                  </a:lnTo>
                  <a:lnTo>
                    <a:pt x="1" y="92"/>
                  </a:lnTo>
                  <a:lnTo>
                    <a:pt x="14" y="126"/>
                  </a:lnTo>
                  <a:lnTo>
                    <a:pt x="27" y="149"/>
                  </a:lnTo>
                  <a:lnTo>
                    <a:pt x="45" y="160"/>
                  </a:lnTo>
                  <a:lnTo>
                    <a:pt x="165" y="160"/>
                  </a:lnTo>
                  <a:lnTo>
                    <a:pt x="183" y="149"/>
                  </a:lnTo>
                  <a:lnTo>
                    <a:pt x="196" y="126"/>
                  </a:lnTo>
                  <a:lnTo>
                    <a:pt x="209" y="92"/>
                  </a:lnTo>
                  <a:lnTo>
                    <a:pt x="209" y="46"/>
                  </a:lnTo>
                  <a:lnTo>
                    <a:pt x="209" y="0"/>
                  </a:lnTo>
                  <a:lnTo>
                    <a:pt x="200" y="23"/>
                  </a:lnTo>
                  <a:lnTo>
                    <a:pt x="192" y="46"/>
                  </a:lnTo>
                  <a:lnTo>
                    <a:pt x="178" y="57"/>
                  </a:lnTo>
                  <a:lnTo>
                    <a:pt x="165" y="69"/>
                  </a:lnTo>
                  <a:lnTo>
                    <a:pt x="45" y="69"/>
                  </a:lnTo>
                  <a:lnTo>
                    <a:pt x="32" y="57"/>
                  </a:lnTo>
                  <a:lnTo>
                    <a:pt x="19" y="46"/>
                  </a:lnTo>
                  <a:lnTo>
                    <a:pt x="10" y="23"/>
                  </a:lnTo>
                  <a:lnTo>
                    <a:pt x="1" y="0"/>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rot="10800000" flipH="1">
              <a:off x="4669748" y="3972553"/>
              <a:ext cx="69959" cy="32071"/>
            </a:xfrm>
            <a:custGeom>
              <a:avLst/>
              <a:gdLst/>
              <a:ahLst/>
              <a:cxnLst/>
              <a:rect l="l" t="t" r="r" b="b"/>
              <a:pathLst>
                <a:path w="219" h="252" extrusionOk="0">
                  <a:moveTo>
                    <a:pt x="183" y="46"/>
                  </a:moveTo>
                  <a:lnTo>
                    <a:pt x="192" y="69"/>
                  </a:lnTo>
                  <a:lnTo>
                    <a:pt x="201" y="92"/>
                  </a:lnTo>
                  <a:lnTo>
                    <a:pt x="201" y="126"/>
                  </a:lnTo>
                  <a:lnTo>
                    <a:pt x="201" y="149"/>
                  </a:lnTo>
                  <a:lnTo>
                    <a:pt x="192" y="172"/>
                  </a:lnTo>
                  <a:lnTo>
                    <a:pt x="183" y="195"/>
                  </a:lnTo>
                  <a:lnTo>
                    <a:pt x="170" y="206"/>
                  </a:lnTo>
                  <a:lnTo>
                    <a:pt x="50" y="206"/>
                  </a:lnTo>
                  <a:lnTo>
                    <a:pt x="36" y="195"/>
                  </a:lnTo>
                  <a:lnTo>
                    <a:pt x="28" y="172"/>
                  </a:lnTo>
                  <a:lnTo>
                    <a:pt x="19" y="149"/>
                  </a:lnTo>
                  <a:lnTo>
                    <a:pt x="19" y="126"/>
                  </a:lnTo>
                  <a:lnTo>
                    <a:pt x="19" y="92"/>
                  </a:lnTo>
                  <a:lnTo>
                    <a:pt x="28" y="69"/>
                  </a:lnTo>
                  <a:lnTo>
                    <a:pt x="36" y="46"/>
                  </a:lnTo>
                  <a:close/>
                  <a:moveTo>
                    <a:pt x="28" y="0"/>
                  </a:moveTo>
                  <a:lnTo>
                    <a:pt x="14" y="34"/>
                  </a:lnTo>
                  <a:lnTo>
                    <a:pt x="1" y="69"/>
                  </a:lnTo>
                  <a:lnTo>
                    <a:pt x="1" y="126"/>
                  </a:lnTo>
                  <a:lnTo>
                    <a:pt x="1" y="172"/>
                  </a:lnTo>
                  <a:lnTo>
                    <a:pt x="14" y="206"/>
                  </a:lnTo>
                  <a:lnTo>
                    <a:pt x="28" y="240"/>
                  </a:lnTo>
                  <a:lnTo>
                    <a:pt x="50" y="252"/>
                  </a:lnTo>
                  <a:lnTo>
                    <a:pt x="170" y="252"/>
                  </a:lnTo>
                  <a:lnTo>
                    <a:pt x="187" y="240"/>
                  </a:lnTo>
                  <a:lnTo>
                    <a:pt x="205" y="206"/>
                  </a:lnTo>
                  <a:lnTo>
                    <a:pt x="214" y="172"/>
                  </a:lnTo>
                  <a:lnTo>
                    <a:pt x="218" y="126"/>
                  </a:lnTo>
                  <a:lnTo>
                    <a:pt x="214" y="69"/>
                  </a:lnTo>
                  <a:lnTo>
                    <a:pt x="205" y="34"/>
                  </a:lnTo>
                  <a:lnTo>
                    <a:pt x="187"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rot="10800000" flipH="1">
              <a:off x="4665595" y="3941883"/>
              <a:ext cx="92640" cy="36525"/>
            </a:xfrm>
            <a:custGeom>
              <a:avLst/>
              <a:gdLst/>
              <a:ahLst/>
              <a:cxnLst/>
              <a:rect l="l" t="t" r="r" b="b"/>
              <a:pathLst>
                <a:path w="290" h="287" extrusionOk="0">
                  <a:moveTo>
                    <a:pt x="245" y="46"/>
                  </a:moveTo>
                  <a:lnTo>
                    <a:pt x="258" y="69"/>
                  </a:lnTo>
                  <a:lnTo>
                    <a:pt x="267" y="103"/>
                  </a:lnTo>
                  <a:lnTo>
                    <a:pt x="271" y="137"/>
                  </a:lnTo>
                  <a:lnTo>
                    <a:pt x="267" y="183"/>
                  </a:lnTo>
                  <a:lnTo>
                    <a:pt x="258" y="218"/>
                  </a:lnTo>
                  <a:lnTo>
                    <a:pt x="245" y="240"/>
                  </a:lnTo>
                  <a:lnTo>
                    <a:pt x="41" y="240"/>
                  </a:lnTo>
                  <a:lnTo>
                    <a:pt x="27" y="218"/>
                  </a:lnTo>
                  <a:lnTo>
                    <a:pt x="23" y="183"/>
                  </a:lnTo>
                  <a:lnTo>
                    <a:pt x="18" y="137"/>
                  </a:lnTo>
                  <a:lnTo>
                    <a:pt x="23" y="103"/>
                  </a:lnTo>
                  <a:lnTo>
                    <a:pt x="27" y="69"/>
                  </a:lnTo>
                  <a:lnTo>
                    <a:pt x="41" y="46"/>
                  </a:lnTo>
                  <a:close/>
                  <a:moveTo>
                    <a:pt x="58" y="0"/>
                  </a:moveTo>
                  <a:lnTo>
                    <a:pt x="36" y="12"/>
                  </a:lnTo>
                  <a:lnTo>
                    <a:pt x="18" y="34"/>
                  </a:lnTo>
                  <a:lnTo>
                    <a:pt x="5" y="80"/>
                  </a:lnTo>
                  <a:lnTo>
                    <a:pt x="1" y="137"/>
                  </a:lnTo>
                  <a:lnTo>
                    <a:pt x="5" y="195"/>
                  </a:lnTo>
                  <a:lnTo>
                    <a:pt x="18" y="252"/>
                  </a:lnTo>
                  <a:lnTo>
                    <a:pt x="36" y="275"/>
                  </a:lnTo>
                  <a:lnTo>
                    <a:pt x="58" y="286"/>
                  </a:lnTo>
                  <a:lnTo>
                    <a:pt x="231" y="286"/>
                  </a:lnTo>
                  <a:lnTo>
                    <a:pt x="254" y="275"/>
                  </a:lnTo>
                  <a:lnTo>
                    <a:pt x="271" y="252"/>
                  </a:lnTo>
                  <a:lnTo>
                    <a:pt x="285" y="195"/>
                  </a:lnTo>
                  <a:lnTo>
                    <a:pt x="289" y="137"/>
                  </a:lnTo>
                  <a:lnTo>
                    <a:pt x="285" y="80"/>
                  </a:lnTo>
                  <a:lnTo>
                    <a:pt x="271" y="34"/>
                  </a:lnTo>
                  <a:lnTo>
                    <a:pt x="254" y="12"/>
                  </a:lnTo>
                  <a:lnTo>
                    <a:pt x="23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rot="10800000" flipH="1">
              <a:off x="4665595" y="3911339"/>
              <a:ext cx="92640" cy="36525"/>
            </a:xfrm>
            <a:custGeom>
              <a:avLst/>
              <a:gdLst/>
              <a:ahLst/>
              <a:cxnLst/>
              <a:rect l="l" t="t" r="r" b="b"/>
              <a:pathLst>
                <a:path w="290" h="287" extrusionOk="0">
                  <a:moveTo>
                    <a:pt x="231" y="46"/>
                  </a:moveTo>
                  <a:lnTo>
                    <a:pt x="249" y="58"/>
                  </a:lnTo>
                  <a:lnTo>
                    <a:pt x="258" y="80"/>
                  </a:lnTo>
                  <a:lnTo>
                    <a:pt x="267" y="103"/>
                  </a:lnTo>
                  <a:lnTo>
                    <a:pt x="271" y="138"/>
                  </a:lnTo>
                  <a:lnTo>
                    <a:pt x="267" y="183"/>
                  </a:lnTo>
                  <a:lnTo>
                    <a:pt x="258" y="206"/>
                  </a:lnTo>
                  <a:lnTo>
                    <a:pt x="249" y="229"/>
                  </a:lnTo>
                  <a:lnTo>
                    <a:pt x="231" y="241"/>
                  </a:lnTo>
                  <a:lnTo>
                    <a:pt x="54" y="241"/>
                  </a:lnTo>
                  <a:lnTo>
                    <a:pt x="41" y="229"/>
                  </a:lnTo>
                  <a:lnTo>
                    <a:pt x="27" y="206"/>
                  </a:lnTo>
                  <a:lnTo>
                    <a:pt x="18" y="183"/>
                  </a:lnTo>
                  <a:lnTo>
                    <a:pt x="18" y="138"/>
                  </a:lnTo>
                  <a:lnTo>
                    <a:pt x="18" y="103"/>
                  </a:lnTo>
                  <a:lnTo>
                    <a:pt x="27" y="80"/>
                  </a:lnTo>
                  <a:lnTo>
                    <a:pt x="41" y="58"/>
                  </a:lnTo>
                  <a:lnTo>
                    <a:pt x="54" y="46"/>
                  </a:lnTo>
                  <a:close/>
                  <a:moveTo>
                    <a:pt x="54" y="0"/>
                  </a:moveTo>
                  <a:lnTo>
                    <a:pt x="32" y="12"/>
                  </a:lnTo>
                  <a:lnTo>
                    <a:pt x="14" y="46"/>
                  </a:lnTo>
                  <a:lnTo>
                    <a:pt x="5" y="92"/>
                  </a:lnTo>
                  <a:lnTo>
                    <a:pt x="1" y="138"/>
                  </a:lnTo>
                  <a:lnTo>
                    <a:pt x="5" y="195"/>
                  </a:lnTo>
                  <a:lnTo>
                    <a:pt x="14" y="241"/>
                  </a:lnTo>
                  <a:lnTo>
                    <a:pt x="32" y="275"/>
                  </a:lnTo>
                  <a:lnTo>
                    <a:pt x="54" y="286"/>
                  </a:lnTo>
                  <a:lnTo>
                    <a:pt x="231" y="286"/>
                  </a:lnTo>
                  <a:lnTo>
                    <a:pt x="254" y="275"/>
                  </a:lnTo>
                  <a:lnTo>
                    <a:pt x="271" y="241"/>
                  </a:lnTo>
                  <a:lnTo>
                    <a:pt x="285" y="195"/>
                  </a:lnTo>
                  <a:lnTo>
                    <a:pt x="289" y="138"/>
                  </a:lnTo>
                  <a:lnTo>
                    <a:pt x="285" y="92"/>
                  </a:lnTo>
                  <a:lnTo>
                    <a:pt x="271" y="46"/>
                  </a:lnTo>
                  <a:lnTo>
                    <a:pt x="254" y="12"/>
                  </a:lnTo>
                  <a:lnTo>
                    <a:pt x="23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rot="10800000" flipH="1">
              <a:off x="4669748" y="3882195"/>
              <a:ext cx="72834" cy="35125"/>
            </a:xfrm>
            <a:custGeom>
              <a:avLst/>
              <a:gdLst/>
              <a:ahLst/>
              <a:cxnLst/>
              <a:rect l="l" t="t" r="r" b="b"/>
              <a:pathLst>
                <a:path w="228" h="276" extrusionOk="0">
                  <a:moveTo>
                    <a:pt x="187" y="46"/>
                  </a:moveTo>
                  <a:lnTo>
                    <a:pt x="201" y="69"/>
                  </a:lnTo>
                  <a:lnTo>
                    <a:pt x="209" y="104"/>
                  </a:lnTo>
                  <a:lnTo>
                    <a:pt x="209" y="138"/>
                  </a:lnTo>
                  <a:lnTo>
                    <a:pt x="209" y="172"/>
                  </a:lnTo>
                  <a:lnTo>
                    <a:pt x="201" y="207"/>
                  </a:lnTo>
                  <a:lnTo>
                    <a:pt x="187" y="218"/>
                  </a:lnTo>
                  <a:lnTo>
                    <a:pt x="174" y="230"/>
                  </a:lnTo>
                  <a:lnTo>
                    <a:pt x="54" y="230"/>
                  </a:lnTo>
                  <a:lnTo>
                    <a:pt x="41" y="218"/>
                  </a:lnTo>
                  <a:lnTo>
                    <a:pt x="28" y="207"/>
                  </a:lnTo>
                  <a:lnTo>
                    <a:pt x="19" y="172"/>
                  </a:lnTo>
                  <a:lnTo>
                    <a:pt x="19" y="138"/>
                  </a:lnTo>
                  <a:lnTo>
                    <a:pt x="19" y="104"/>
                  </a:lnTo>
                  <a:lnTo>
                    <a:pt x="28" y="69"/>
                  </a:lnTo>
                  <a:lnTo>
                    <a:pt x="41" y="46"/>
                  </a:lnTo>
                  <a:close/>
                  <a:moveTo>
                    <a:pt x="54" y="1"/>
                  </a:moveTo>
                  <a:lnTo>
                    <a:pt x="32" y="12"/>
                  </a:lnTo>
                  <a:lnTo>
                    <a:pt x="14" y="35"/>
                  </a:lnTo>
                  <a:lnTo>
                    <a:pt x="5" y="81"/>
                  </a:lnTo>
                  <a:lnTo>
                    <a:pt x="1" y="138"/>
                  </a:lnTo>
                  <a:lnTo>
                    <a:pt x="5" y="195"/>
                  </a:lnTo>
                  <a:lnTo>
                    <a:pt x="14" y="230"/>
                  </a:lnTo>
                  <a:lnTo>
                    <a:pt x="32" y="264"/>
                  </a:lnTo>
                  <a:lnTo>
                    <a:pt x="54" y="275"/>
                  </a:lnTo>
                  <a:lnTo>
                    <a:pt x="174" y="275"/>
                  </a:lnTo>
                  <a:lnTo>
                    <a:pt x="196" y="264"/>
                  </a:lnTo>
                  <a:lnTo>
                    <a:pt x="214" y="230"/>
                  </a:lnTo>
                  <a:lnTo>
                    <a:pt x="223" y="195"/>
                  </a:lnTo>
                  <a:lnTo>
                    <a:pt x="227" y="138"/>
                  </a:lnTo>
                  <a:lnTo>
                    <a:pt x="223" y="81"/>
                  </a:lnTo>
                  <a:lnTo>
                    <a:pt x="214" y="35"/>
                  </a:lnTo>
                  <a:lnTo>
                    <a:pt x="196" y="12"/>
                  </a:lnTo>
                  <a:lnTo>
                    <a:pt x="17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rot="10800000" flipH="1">
              <a:off x="4574872" y="3818181"/>
              <a:ext cx="183363" cy="186443"/>
            </a:xfrm>
            <a:custGeom>
              <a:avLst/>
              <a:gdLst/>
              <a:ahLst/>
              <a:cxnLst/>
              <a:rect l="l" t="t" r="r" b="b"/>
              <a:pathLst>
                <a:path w="574" h="1465" extrusionOk="0">
                  <a:moveTo>
                    <a:pt x="480" y="46"/>
                  </a:moveTo>
                  <a:lnTo>
                    <a:pt x="489" y="69"/>
                  </a:lnTo>
                  <a:lnTo>
                    <a:pt x="498" y="92"/>
                  </a:lnTo>
                  <a:lnTo>
                    <a:pt x="498" y="126"/>
                  </a:lnTo>
                  <a:lnTo>
                    <a:pt x="498" y="149"/>
                  </a:lnTo>
                  <a:lnTo>
                    <a:pt x="489" y="172"/>
                  </a:lnTo>
                  <a:lnTo>
                    <a:pt x="480" y="195"/>
                  </a:lnTo>
                  <a:lnTo>
                    <a:pt x="467" y="206"/>
                  </a:lnTo>
                  <a:lnTo>
                    <a:pt x="462" y="206"/>
                  </a:lnTo>
                  <a:lnTo>
                    <a:pt x="458" y="229"/>
                  </a:lnTo>
                  <a:lnTo>
                    <a:pt x="462" y="240"/>
                  </a:lnTo>
                  <a:lnTo>
                    <a:pt x="467" y="252"/>
                  </a:lnTo>
                  <a:lnTo>
                    <a:pt x="529" y="252"/>
                  </a:lnTo>
                  <a:lnTo>
                    <a:pt x="542" y="275"/>
                  </a:lnTo>
                  <a:lnTo>
                    <a:pt x="551" y="309"/>
                  </a:lnTo>
                  <a:lnTo>
                    <a:pt x="555" y="343"/>
                  </a:lnTo>
                  <a:lnTo>
                    <a:pt x="551" y="389"/>
                  </a:lnTo>
                  <a:lnTo>
                    <a:pt x="542" y="424"/>
                  </a:lnTo>
                  <a:lnTo>
                    <a:pt x="529" y="446"/>
                  </a:lnTo>
                  <a:lnTo>
                    <a:pt x="515" y="446"/>
                  </a:lnTo>
                  <a:lnTo>
                    <a:pt x="506" y="458"/>
                  </a:lnTo>
                  <a:lnTo>
                    <a:pt x="506" y="469"/>
                  </a:lnTo>
                  <a:lnTo>
                    <a:pt x="506" y="492"/>
                  </a:lnTo>
                  <a:lnTo>
                    <a:pt x="515" y="492"/>
                  </a:lnTo>
                  <a:lnTo>
                    <a:pt x="533" y="504"/>
                  </a:lnTo>
                  <a:lnTo>
                    <a:pt x="542" y="526"/>
                  </a:lnTo>
                  <a:lnTo>
                    <a:pt x="551" y="549"/>
                  </a:lnTo>
                  <a:lnTo>
                    <a:pt x="555" y="584"/>
                  </a:lnTo>
                  <a:lnTo>
                    <a:pt x="551" y="629"/>
                  </a:lnTo>
                  <a:lnTo>
                    <a:pt x="542" y="652"/>
                  </a:lnTo>
                  <a:lnTo>
                    <a:pt x="533" y="675"/>
                  </a:lnTo>
                  <a:lnTo>
                    <a:pt x="515" y="687"/>
                  </a:lnTo>
                  <a:lnTo>
                    <a:pt x="467" y="687"/>
                  </a:lnTo>
                  <a:lnTo>
                    <a:pt x="462" y="710"/>
                  </a:lnTo>
                  <a:lnTo>
                    <a:pt x="467" y="721"/>
                  </a:lnTo>
                  <a:lnTo>
                    <a:pt x="471" y="732"/>
                  </a:lnTo>
                  <a:lnTo>
                    <a:pt x="484" y="732"/>
                  </a:lnTo>
                  <a:lnTo>
                    <a:pt x="498" y="755"/>
                  </a:lnTo>
                  <a:lnTo>
                    <a:pt x="506" y="790"/>
                  </a:lnTo>
                  <a:lnTo>
                    <a:pt x="506" y="824"/>
                  </a:lnTo>
                  <a:lnTo>
                    <a:pt x="506" y="858"/>
                  </a:lnTo>
                  <a:lnTo>
                    <a:pt x="498" y="893"/>
                  </a:lnTo>
                  <a:lnTo>
                    <a:pt x="484" y="904"/>
                  </a:lnTo>
                  <a:lnTo>
                    <a:pt x="471" y="916"/>
                  </a:lnTo>
                  <a:lnTo>
                    <a:pt x="364" y="916"/>
                  </a:lnTo>
                  <a:lnTo>
                    <a:pt x="356" y="927"/>
                  </a:lnTo>
                  <a:lnTo>
                    <a:pt x="356" y="950"/>
                  </a:lnTo>
                  <a:lnTo>
                    <a:pt x="391" y="1213"/>
                  </a:lnTo>
                  <a:lnTo>
                    <a:pt x="391" y="1259"/>
                  </a:lnTo>
                  <a:lnTo>
                    <a:pt x="391" y="1316"/>
                  </a:lnTo>
                  <a:lnTo>
                    <a:pt x="382" y="1362"/>
                  </a:lnTo>
                  <a:lnTo>
                    <a:pt x="364" y="1396"/>
                  </a:lnTo>
                  <a:lnTo>
                    <a:pt x="347" y="1419"/>
                  </a:lnTo>
                  <a:lnTo>
                    <a:pt x="338" y="1419"/>
                  </a:lnTo>
                  <a:lnTo>
                    <a:pt x="333" y="1408"/>
                  </a:lnTo>
                  <a:lnTo>
                    <a:pt x="320" y="1293"/>
                  </a:lnTo>
                  <a:lnTo>
                    <a:pt x="302" y="1179"/>
                  </a:lnTo>
                  <a:lnTo>
                    <a:pt x="289" y="1122"/>
                  </a:lnTo>
                  <a:lnTo>
                    <a:pt x="276" y="1053"/>
                  </a:lnTo>
                  <a:lnTo>
                    <a:pt x="254" y="996"/>
                  </a:lnTo>
                  <a:lnTo>
                    <a:pt x="222" y="938"/>
                  </a:lnTo>
                  <a:lnTo>
                    <a:pt x="200" y="881"/>
                  </a:lnTo>
                  <a:lnTo>
                    <a:pt x="178" y="835"/>
                  </a:lnTo>
                  <a:lnTo>
                    <a:pt x="156" y="755"/>
                  </a:lnTo>
                  <a:lnTo>
                    <a:pt x="156" y="744"/>
                  </a:lnTo>
                  <a:lnTo>
                    <a:pt x="143" y="710"/>
                  </a:lnTo>
                  <a:lnTo>
                    <a:pt x="125" y="675"/>
                  </a:lnTo>
                  <a:lnTo>
                    <a:pt x="107" y="664"/>
                  </a:lnTo>
                  <a:lnTo>
                    <a:pt x="89" y="652"/>
                  </a:lnTo>
                  <a:lnTo>
                    <a:pt x="23" y="652"/>
                  </a:lnTo>
                  <a:lnTo>
                    <a:pt x="18" y="629"/>
                  </a:lnTo>
                  <a:lnTo>
                    <a:pt x="18" y="126"/>
                  </a:lnTo>
                  <a:lnTo>
                    <a:pt x="23" y="103"/>
                  </a:lnTo>
                  <a:lnTo>
                    <a:pt x="72" y="103"/>
                  </a:lnTo>
                  <a:lnTo>
                    <a:pt x="112" y="92"/>
                  </a:lnTo>
                  <a:lnTo>
                    <a:pt x="147" y="69"/>
                  </a:lnTo>
                  <a:lnTo>
                    <a:pt x="183" y="46"/>
                  </a:lnTo>
                  <a:close/>
                  <a:moveTo>
                    <a:pt x="178" y="0"/>
                  </a:moveTo>
                  <a:lnTo>
                    <a:pt x="143" y="23"/>
                  </a:lnTo>
                  <a:lnTo>
                    <a:pt x="107" y="46"/>
                  </a:lnTo>
                  <a:lnTo>
                    <a:pt x="72" y="57"/>
                  </a:lnTo>
                  <a:lnTo>
                    <a:pt x="18" y="57"/>
                  </a:lnTo>
                  <a:lnTo>
                    <a:pt x="9" y="80"/>
                  </a:lnTo>
                  <a:lnTo>
                    <a:pt x="5" y="92"/>
                  </a:lnTo>
                  <a:lnTo>
                    <a:pt x="1" y="126"/>
                  </a:lnTo>
                  <a:lnTo>
                    <a:pt x="1" y="629"/>
                  </a:lnTo>
                  <a:lnTo>
                    <a:pt x="5" y="664"/>
                  </a:lnTo>
                  <a:lnTo>
                    <a:pt x="9" y="687"/>
                  </a:lnTo>
                  <a:lnTo>
                    <a:pt x="18" y="698"/>
                  </a:lnTo>
                  <a:lnTo>
                    <a:pt x="89" y="698"/>
                  </a:lnTo>
                  <a:lnTo>
                    <a:pt x="103" y="710"/>
                  </a:lnTo>
                  <a:lnTo>
                    <a:pt x="116" y="721"/>
                  </a:lnTo>
                  <a:lnTo>
                    <a:pt x="129" y="744"/>
                  </a:lnTo>
                  <a:lnTo>
                    <a:pt x="138" y="767"/>
                  </a:lnTo>
                  <a:lnTo>
                    <a:pt x="138" y="778"/>
                  </a:lnTo>
                  <a:lnTo>
                    <a:pt x="143" y="778"/>
                  </a:lnTo>
                  <a:lnTo>
                    <a:pt x="143" y="790"/>
                  </a:lnTo>
                  <a:lnTo>
                    <a:pt x="160" y="847"/>
                  </a:lnTo>
                  <a:lnTo>
                    <a:pt x="183" y="904"/>
                  </a:lnTo>
                  <a:lnTo>
                    <a:pt x="214" y="973"/>
                  </a:lnTo>
                  <a:lnTo>
                    <a:pt x="240" y="1030"/>
                  </a:lnTo>
                  <a:lnTo>
                    <a:pt x="258" y="1087"/>
                  </a:lnTo>
                  <a:lnTo>
                    <a:pt x="276" y="1144"/>
                  </a:lnTo>
                  <a:lnTo>
                    <a:pt x="289" y="1202"/>
                  </a:lnTo>
                  <a:lnTo>
                    <a:pt x="307" y="1316"/>
                  </a:lnTo>
                  <a:lnTo>
                    <a:pt x="316" y="1419"/>
                  </a:lnTo>
                  <a:lnTo>
                    <a:pt x="320" y="1442"/>
                  </a:lnTo>
                  <a:lnTo>
                    <a:pt x="329" y="1453"/>
                  </a:lnTo>
                  <a:lnTo>
                    <a:pt x="333" y="1465"/>
                  </a:lnTo>
                  <a:lnTo>
                    <a:pt x="351" y="1465"/>
                  </a:lnTo>
                  <a:lnTo>
                    <a:pt x="378" y="1431"/>
                  </a:lnTo>
                  <a:lnTo>
                    <a:pt x="396" y="1385"/>
                  </a:lnTo>
                  <a:lnTo>
                    <a:pt x="404" y="1328"/>
                  </a:lnTo>
                  <a:lnTo>
                    <a:pt x="409" y="1259"/>
                  </a:lnTo>
                  <a:lnTo>
                    <a:pt x="409" y="1202"/>
                  </a:lnTo>
                  <a:lnTo>
                    <a:pt x="378" y="961"/>
                  </a:lnTo>
                  <a:lnTo>
                    <a:pt x="471" y="961"/>
                  </a:lnTo>
                  <a:lnTo>
                    <a:pt x="493" y="950"/>
                  </a:lnTo>
                  <a:lnTo>
                    <a:pt x="511" y="916"/>
                  </a:lnTo>
                  <a:lnTo>
                    <a:pt x="520" y="881"/>
                  </a:lnTo>
                  <a:lnTo>
                    <a:pt x="524" y="824"/>
                  </a:lnTo>
                  <a:lnTo>
                    <a:pt x="520" y="767"/>
                  </a:lnTo>
                  <a:lnTo>
                    <a:pt x="513" y="732"/>
                  </a:lnTo>
                  <a:lnTo>
                    <a:pt x="515" y="732"/>
                  </a:lnTo>
                  <a:lnTo>
                    <a:pt x="538" y="721"/>
                  </a:lnTo>
                  <a:lnTo>
                    <a:pt x="555" y="687"/>
                  </a:lnTo>
                  <a:lnTo>
                    <a:pt x="569" y="641"/>
                  </a:lnTo>
                  <a:lnTo>
                    <a:pt x="573" y="584"/>
                  </a:lnTo>
                  <a:lnTo>
                    <a:pt x="569" y="538"/>
                  </a:lnTo>
                  <a:lnTo>
                    <a:pt x="555" y="492"/>
                  </a:lnTo>
                  <a:lnTo>
                    <a:pt x="545" y="472"/>
                  </a:lnTo>
                  <a:lnTo>
                    <a:pt x="545" y="472"/>
                  </a:lnTo>
                  <a:lnTo>
                    <a:pt x="555" y="458"/>
                  </a:lnTo>
                  <a:lnTo>
                    <a:pt x="569" y="401"/>
                  </a:lnTo>
                  <a:lnTo>
                    <a:pt x="573" y="343"/>
                  </a:lnTo>
                  <a:lnTo>
                    <a:pt x="569" y="286"/>
                  </a:lnTo>
                  <a:lnTo>
                    <a:pt x="555" y="240"/>
                  </a:lnTo>
                  <a:lnTo>
                    <a:pt x="538" y="218"/>
                  </a:lnTo>
                  <a:lnTo>
                    <a:pt x="515" y="206"/>
                  </a:lnTo>
                  <a:lnTo>
                    <a:pt x="502" y="206"/>
                  </a:lnTo>
                  <a:lnTo>
                    <a:pt x="511" y="172"/>
                  </a:lnTo>
                  <a:lnTo>
                    <a:pt x="515" y="126"/>
                  </a:lnTo>
                  <a:lnTo>
                    <a:pt x="511" y="69"/>
                  </a:lnTo>
                  <a:lnTo>
                    <a:pt x="502" y="34"/>
                  </a:lnTo>
                  <a:lnTo>
                    <a:pt x="48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48A2FF53-16B3-4B47-ADEB-4E07A06D3A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010"/>
    </mc:Choice>
    <mc:Fallback>
      <p:transition spd="slow" advTm="14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I’m Terri.</a:t>
            </a:r>
            <a:endParaRPr/>
          </a:p>
        </p:txBody>
      </p:sp>
      <p:sp>
        <p:nvSpPr>
          <p:cNvPr id="66" name="Google Shape;66;p14"/>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67" name="Google Shape;67;p14"/>
          <p:cNvPicPr preferRelativeResize="0"/>
          <p:nvPr/>
        </p:nvPicPr>
        <p:blipFill>
          <a:blip r:embed="rId5">
            <a:alphaModFix/>
          </a:blip>
          <a:stretch>
            <a:fillRect/>
          </a:stretch>
        </p:blipFill>
        <p:spPr>
          <a:xfrm>
            <a:off x="372090" y="4356325"/>
            <a:ext cx="3596073" cy="393600"/>
          </a:xfrm>
          <a:prstGeom prst="rect">
            <a:avLst/>
          </a:prstGeom>
          <a:noFill/>
          <a:ln>
            <a:noFill/>
          </a:ln>
        </p:spPr>
      </p:pic>
      <p:pic>
        <p:nvPicPr>
          <p:cNvPr id="68" name="Google Shape;68;p14"/>
          <p:cNvPicPr preferRelativeResize="0"/>
          <p:nvPr/>
        </p:nvPicPr>
        <p:blipFill>
          <a:blip r:embed="rId6">
            <a:alphaModFix/>
          </a:blip>
          <a:stretch>
            <a:fillRect/>
          </a:stretch>
        </p:blipFill>
        <p:spPr>
          <a:xfrm>
            <a:off x="1008075" y="2777013"/>
            <a:ext cx="2324100" cy="1457325"/>
          </a:xfrm>
          <a:prstGeom prst="rect">
            <a:avLst/>
          </a:prstGeom>
          <a:noFill/>
          <a:ln>
            <a:noFill/>
          </a:ln>
        </p:spPr>
      </p:pic>
      <p:grpSp>
        <p:nvGrpSpPr>
          <p:cNvPr id="69" name="Google Shape;69;p14"/>
          <p:cNvGrpSpPr/>
          <p:nvPr/>
        </p:nvGrpSpPr>
        <p:grpSpPr>
          <a:xfrm>
            <a:off x="1546024" y="1223000"/>
            <a:ext cx="1248229" cy="1348752"/>
            <a:chOff x="4546682" y="1665126"/>
            <a:chExt cx="232493" cy="267700"/>
          </a:xfrm>
        </p:grpSpPr>
        <p:sp>
          <p:nvSpPr>
            <p:cNvPr id="70" name="Google Shape;70;p14"/>
            <p:cNvSpPr/>
            <p:nvPr/>
          </p:nvSpPr>
          <p:spPr>
            <a:xfrm rot="10800000" flipH="1">
              <a:off x="4575066" y="1915165"/>
              <a:ext cx="147341" cy="17660"/>
            </a:xfrm>
            <a:custGeom>
              <a:avLst/>
              <a:gdLst/>
              <a:ahLst/>
              <a:cxnLst/>
              <a:rect l="l" t="t" r="r" b="b"/>
              <a:pathLst>
                <a:path w="462" h="139" extrusionOk="0">
                  <a:moveTo>
                    <a:pt x="231" y="1"/>
                  </a:moveTo>
                  <a:lnTo>
                    <a:pt x="138" y="12"/>
                  </a:lnTo>
                  <a:lnTo>
                    <a:pt x="67" y="24"/>
                  </a:lnTo>
                  <a:lnTo>
                    <a:pt x="18" y="47"/>
                  </a:lnTo>
                  <a:lnTo>
                    <a:pt x="4" y="58"/>
                  </a:lnTo>
                  <a:lnTo>
                    <a:pt x="0" y="70"/>
                  </a:lnTo>
                  <a:lnTo>
                    <a:pt x="4" y="92"/>
                  </a:lnTo>
                  <a:lnTo>
                    <a:pt x="18" y="104"/>
                  </a:lnTo>
                  <a:lnTo>
                    <a:pt x="67" y="127"/>
                  </a:lnTo>
                  <a:lnTo>
                    <a:pt x="138" y="138"/>
                  </a:lnTo>
                  <a:lnTo>
                    <a:pt x="320" y="138"/>
                  </a:lnTo>
                  <a:lnTo>
                    <a:pt x="391" y="127"/>
                  </a:lnTo>
                  <a:lnTo>
                    <a:pt x="439" y="104"/>
                  </a:lnTo>
                  <a:lnTo>
                    <a:pt x="453" y="92"/>
                  </a:lnTo>
                  <a:lnTo>
                    <a:pt x="462" y="70"/>
                  </a:lnTo>
                  <a:lnTo>
                    <a:pt x="453" y="58"/>
                  </a:lnTo>
                  <a:lnTo>
                    <a:pt x="439" y="47"/>
                  </a:lnTo>
                  <a:lnTo>
                    <a:pt x="391" y="24"/>
                  </a:lnTo>
                  <a:lnTo>
                    <a:pt x="320" y="12"/>
                  </a:lnTo>
                  <a:lnTo>
                    <a:pt x="231"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rot="10800000" flipH="1">
              <a:off x="4549552" y="1755333"/>
              <a:ext cx="155952" cy="128069"/>
            </a:xfrm>
            <a:custGeom>
              <a:avLst/>
              <a:gdLst/>
              <a:ahLst/>
              <a:cxnLst/>
              <a:rect l="l" t="t" r="r" b="b"/>
              <a:pathLst>
                <a:path w="489" h="1008" extrusionOk="0">
                  <a:moveTo>
                    <a:pt x="31" y="1"/>
                  </a:moveTo>
                  <a:lnTo>
                    <a:pt x="14" y="35"/>
                  </a:lnTo>
                  <a:lnTo>
                    <a:pt x="5" y="81"/>
                  </a:lnTo>
                  <a:lnTo>
                    <a:pt x="0" y="138"/>
                  </a:lnTo>
                  <a:lnTo>
                    <a:pt x="0" y="871"/>
                  </a:lnTo>
                  <a:lnTo>
                    <a:pt x="5" y="916"/>
                  </a:lnTo>
                  <a:lnTo>
                    <a:pt x="14" y="962"/>
                  </a:lnTo>
                  <a:lnTo>
                    <a:pt x="31" y="996"/>
                  </a:lnTo>
                  <a:lnTo>
                    <a:pt x="53" y="1008"/>
                  </a:lnTo>
                  <a:lnTo>
                    <a:pt x="435" y="1008"/>
                  </a:lnTo>
                  <a:lnTo>
                    <a:pt x="457" y="996"/>
                  </a:lnTo>
                  <a:lnTo>
                    <a:pt x="471" y="962"/>
                  </a:lnTo>
                  <a:lnTo>
                    <a:pt x="484" y="916"/>
                  </a:lnTo>
                  <a:lnTo>
                    <a:pt x="488" y="871"/>
                  </a:lnTo>
                  <a:lnTo>
                    <a:pt x="488" y="138"/>
                  </a:lnTo>
                  <a:lnTo>
                    <a:pt x="484" y="81"/>
                  </a:lnTo>
                  <a:lnTo>
                    <a:pt x="471" y="35"/>
                  </a:lnTo>
                  <a:lnTo>
                    <a:pt x="457"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rot="10800000" flipH="1">
              <a:off x="4549552" y="1755333"/>
              <a:ext cx="155952" cy="40784"/>
            </a:xfrm>
            <a:custGeom>
              <a:avLst/>
              <a:gdLst/>
              <a:ahLst/>
              <a:cxnLst/>
              <a:rect l="l" t="t" r="r" b="b"/>
              <a:pathLst>
                <a:path w="489" h="321" extrusionOk="0">
                  <a:moveTo>
                    <a:pt x="0" y="1"/>
                  </a:moveTo>
                  <a:lnTo>
                    <a:pt x="0" y="184"/>
                  </a:lnTo>
                  <a:lnTo>
                    <a:pt x="5" y="229"/>
                  </a:lnTo>
                  <a:lnTo>
                    <a:pt x="14" y="275"/>
                  </a:lnTo>
                  <a:lnTo>
                    <a:pt x="31" y="309"/>
                  </a:lnTo>
                  <a:lnTo>
                    <a:pt x="53" y="321"/>
                  </a:lnTo>
                  <a:lnTo>
                    <a:pt x="435" y="321"/>
                  </a:lnTo>
                  <a:lnTo>
                    <a:pt x="457" y="309"/>
                  </a:lnTo>
                  <a:lnTo>
                    <a:pt x="471" y="275"/>
                  </a:lnTo>
                  <a:lnTo>
                    <a:pt x="484" y="229"/>
                  </a:lnTo>
                  <a:lnTo>
                    <a:pt x="488" y="184"/>
                  </a:lnTo>
                  <a:lnTo>
                    <a:pt x="488" y="1"/>
                  </a:lnTo>
                  <a:lnTo>
                    <a:pt x="484" y="46"/>
                  </a:lnTo>
                  <a:lnTo>
                    <a:pt x="471" y="92"/>
                  </a:lnTo>
                  <a:lnTo>
                    <a:pt x="457" y="126"/>
                  </a:lnTo>
                  <a:lnTo>
                    <a:pt x="435" y="138"/>
                  </a:lnTo>
                  <a:lnTo>
                    <a:pt x="53" y="138"/>
                  </a:lnTo>
                  <a:lnTo>
                    <a:pt x="31" y="126"/>
                  </a:lnTo>
                  <a:lnTo>
                    <a:pt x="14" y="92"/>
                  </a:lnTo>
                  <a:lnTo>
                    <a:pt x="5" y="46"/>
                  </a:lnTo>
                  <a:lnTo>
                    <a:pt x="0" y="1"/>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rot="10800000" flipH="1">
              <a:off x="4546682" y="1752411"/>
              <a:ext cx="161692" cy="133786"/>
            </a:xfrm>
            <a:custGeom>
              <a:avLst/>
              <a:gdLst/>
              <a:ahLst/>
              <a:cxnLst/>
              <a:rect l="l" t="t" r="r" b="b"/>
              <a:pathLst>
                <a:path w="507" h="1053" extrusionOk="0">
                  <a:moveTo>
                    <a:pt x="462" y="46"/>
                  </a:moveTo>
                  <a:lnTo>
                    <a:pt x="475" y="69"/>
                  </a:lnTo>
                  <a:lnTo>
                    <a:pt x="484" y="114"/>
                  </a:lnTo>
                  <a:lnTo>
                    <a:pt x="488" y="160"/>
                  </a:lnTo>
                  <a:lnTo>
                    <a:pt x="488" y="893"/>
                  </a:lnTo>
                  <a:lnTo>
                    <a:pt x="484" y="927"/>
                  </a:lnTo>
                  <a:lnTo>
                    <a:pt x="475" y="973"/>
                  </a:lnTo>
                  <a:lnTo>
                    <a:pt x="462" y="996"/>
                  </a:lnTo>
                  <a:lnTo>
                    <a:pt x="444" y="1007"/>
                  </a:lnTo>
                  <a:lnTo>
                    <a:pt x="62" y="1007"/>
                  </a:lnTo>
                  <a:lnTo>
                    <a:pt x="45" y="996"/>
                  </a:lnTo>
                  <a:lnTo>
                    <a:pt x="31" y="973"/>
                  </a:lnTo>
                  <a:lnTo>
                    <a:pt x="23" y="927"/>
                  </a:lnTo>
                  <a:lnTo>
                    <a:pt x="18" y="893"/>
                  </a:lnTo>
                  <a:lnTo>
                    <a:pt x="18" y="160"/>
                  </a:lnTo>
                  <a:lnTo>
                    <a:pt x="23" y="114"/>
                  </a:lnTo>
                  <a:lnTo>
                    <a:pt x="31" y="69"/>
                  </a:lnTo>
                  <a:lnTo>
                    <a:pt x="45" y="46"/>
                  </a:lnTo>
                  <a:close/>
                  <a:moveTo>
                    <a:pt x="62" y="0"/>
                  </a:moveTo>
                  <a:lnTo>
                    <a:pt x="36" y="11"/>
                  </a:lnTo>
                  <a:lnTo>
                    <a:pt x="18" y="46"/>
                  </a:lnTo>
                  <a:lnTo>
                    <a:pt x="5" y="92"/>
                  </a:lnTo>
                  <a:lnTo>
                    <a:pt x="0" y="160"/>
                  </a:lnTo>
                  <a:lnTo>
                    <a:pt x="0" y="893"/>
                  </a:lnTo>
                  <a:lnTo>
                    <a:pt x="5" y="950"/>
                  </a:lnTo>
                  <a:lnTo>
                    <a:pt x="18" y="996"/>
                  </a:lnTo>
                  <a:lnTo>
                    <a:pt x="36" y="1030"/>
                  </a:lnTo>
                  <a:lnTo>
                    <a:pt x="62" y="1053"/>
                  </a:lnTo>
                  <a:lnTo>
                    <a:pt x="444" y="1053"/>
                  </a:lnTo>
                  <a:lnTo>
                    <a:pt x="466" y="1030"/>
                  </a:lnTo>
                  <a:lnTo>
                    <a:pt x="488" y="996"/>
                  </a:lnTo>
                  <a:lnTo>
                    <a:pt x="502" y="950"/>
                  </a:lnTo>
                  <a:lnTo>
                    <a:pt x="506" y="893"/>
                  </a:lnTo>
                  <a:lnTo>
                    <a:pt x="506" y="160"/>
                  </a:lnTo>
                  <a:lnTo>
                    <a:pt x="502" y="92"/>
                  </a:lnTo>
                  <a:lnTo>
                    <a:pt x="488" y="46"/>
                  </a:lnTo>
                  <a:lnTo>
                    <a:pt x="466" y="11"/>
                  </a:lnTo>
                  <a:lnTo>
                    <a:pt x="44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rot="10800000" flipH="1">
              <a:off x="4566455" y="1668048"/>
              <a:ext cx="122146" cy="87412"/>
            </a:xfrm>
            <a:custGeom>
              <a:avLst/>
              <a:gdLst/>
              <a:ahLst/>
              <a:cxnLst/>
              <a:rect l="l" t="t" r="r" b="b"/>
              <a:pathLst>
                <a:path w="383" h="688" extrusionOk="0">
                  <a:moveTo>
                    <a:pt x="0" y="1"/>
                  </a:moveTo>
                  <a:lnTo>
                    <a:pt x="0" y="195"/>
                  </a:lnTo>
                  <a:lnTo>
                    <a:pt x="5" y="287"/>
                  </a:lnTo>
                  <a:lnTo>
                    <a:pt x="14" y="379"/>
                  </a:lnTo>
                  <a:lnTo>
                    <a:pt x="31" y="470"/>
                  </a:lnTo>
                  <a:lnTo>
                    <a:pt x="58" y="539"/>
                  </a:lnTo>
                  <a:lnTo>
                    <a:pt x="85" y="596"/>
                  </a:lnTo>
                  <a:lnTo>
                    <a:pt x="116" y="642"/>
                  </a:lnTo>
                  <a:lnTo>
                    <a:pt x="151" y="676"/>
                  </a:lnTo>
                  <a:lnTo>
                    <a:pt x="191" y="688"/>
                  </a:lnTo>
                  <a:lnTo>
                    <a:pt x="231" y="676"/>
                  </a:lnTo>
                  <a:lnTo>
                    <a:pt x="267" y="642"/>
                  </a:lnTo>
                  <a:lnTo>
                    <a:pt x="298" y="596"/>
                  </a:lnTo>
                  <a:lnTo>
                    <a:pt x="324" y="539"/>
                  </a:lnTo>
                  <a:lnTo>
                    <a:pt x="351" y="470"/>
                  </a:lnTo>
                  <a:lnTo>
                    <a:pt x="369" y="379"/>
                  </a:lnTo>
                  <a:lnTo>
                    <a:pt x="378" y="287"/>
                  </a:lnTo>
                  <a:lnTo>
                    <a:pt x="382" y="195"/>
                  </a:lnTo>
                  <a:lnTo>
                    <a:pt x="382" y="1"/>
                  </a:lnTo>
                  <a:lnTo>
                    <a:pt x="302" y="1"/>
                  </a:lnTo>
                  <a:lnTo>
                    <a:pt x="302" y="195"/>
                  </a:lnTo>
                  <a:lnTo>
                    <a:pt x="298" y="253"/>
                  </a:lnTo>
                  <a:lnTo>
                    <a:pt x="293" y="298"/>
                  </a:lnTo>
                  <a:lnTo>
                    <a:pt x="284" y="356"/>
                  </a:lnTo>
                  <a:lnTo>
                    <a:pt x="271" y="390"/>
                  </a:lnTo>
                  <a:lnTo>
                    <a:pt x="253" y="424"/>
                  </a:lnTo>
                  <a:lnTo>
                    <a:pt x="236" y="459"/>
                  </a:lnTo>
                  <a:lnTo>
                    <a:pt x="213" y="470"/>
                  </a:lnTo>
                  <a:lnTo>
                    <a:pt x="191" y="482"/>
                  </a:lnTo>
                  <a:lnTo>
                    <a:pt x="169" y="470"/>
                  </a:lnTo>
                  <a:lnTo>
                    <a:pt x="147" y="459"/>
                  </a:lnTo>
                  <a:lnTo>
                    <a:pt x="129" y="424"/>
                  </a:lnTo>
                  <a:lnTo>
                    <a:pt x="111" y="390"/>
                  </a:lnTo>
                  <a:lnTo>
                    <a:pt x="98" y="356"/>
                  </a:lnTo>
                  <a:lnTo>
                    <a:pt x="89" y="298"/>
                  </a:lnTo>
                  <a:lnTo>
                    <a:pt x="80" y="253"/>
                  </a:lnTo>
                  <a:lnTo>
                    <a:pt x="80" y="195"/>
                  </a:lnTo>
                  <a:lnTo>
                    <a:pt x="80"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10800000" flipH="1">
              <a:off x="4566455" y="1668048"/>
              <a:ext cx="122146" cy="77121"/>
            </a:xfrm>
            <a:custGeom>
              <a:avLst/>
              <a:gdLst/>
              <a:ahLst/>
              <a:cxnLst/>
              <a:rect l="l" t="t" r="r" b="b"/>
              <a:pathLst>
                <a:path w="383" h="607" extrusionOk="0">
                  <a:moveTo>
                    <a:pt x="0" y="0"/>
                  </a:moveTo>
                  <a:lnTo>
                    <a:pt x="0" y="114"/>
                  </a:lnTo>
                  <a:lnTo>
                    <a:pt x="5" y="206"/>
                  </a:lnTo>
                  <a:lnTo>
                    <a:pt x="14" y="298"/>
                  </a:lnTo>
                  <a:lnTo>
                    <a:pt x="31" y="389"/>
                  </a:lnTo>
                  <a:lnTo>
                    <a:pt x="58" y="458"/>
                  </a:lnTo>
                  <a:lnTo>
                    <a:pt x="85" y="515"/>
                  </a:lnTo>
                  <a:lnTo>
                    <a:pt x="116" y="561"/>
                  </a:lnTo>
                  <a:lnTo>
                    <a:pt x="151" y="595"/>
                  </a:lnTo>
                  <a:lnTo>
                    <a:pt x="191" y="607"/>
                  </a:lnTo>
                  <a:lnTo>
                    <a:pt x="231" y="595"/>
                  </a:lnTo>
                  <a:lnTo>
                    <a:pt x="267" y="561"/>
                  </a:lnTo>
                  <a:lnTo>
                    <a:pt x="298" y="515"/>
                  </a:lnTo>
                  <a:lnTo>
                    <a:pt x="324" y="458"/>
                  </a:lnTo>
                  <a:lnTo>
                    <a:pt x="351" y="389"/>
                  </a:lnTo>
                  <a:lnTo>
                    <a:pt x="369" y="298"/>
                  </a:lnTo>
                  <a:lnTo>
                    <a:pt x="378" y="206"/>
                  </a:lnTo>
                  <a:lnTo>
                    <a:pt x="382" y="114"/>
                  </a:lnTo>
                  <a:lnTo>
                    <a:pt x="382" y="0"/>
                  </a:lnTo>
                  <a:lnTo>
                    <a:pt x="378" y="92"/>
                  </a:lnTo>
                  <a:lnTo>
                    <a:pt x="369" y="183"/>
                  </a:lnTo>
                  <a:lnTo>
                    <a:pt x="351" y="275"/>
                  </a:lnTo>
                  <a:lnTo>
                    <a:pt x="324" y="343"/>
                  </a:lnTo>
                  <a:lnTo>
                    <a:pt x="298" y="401"/>
                  </a:lnTo>
                  <a:lnTo>
                    <a:pt x="267" y="446"/>
                  </a:lnTo>
                  <a:lnTo>
                    <a:pt x="231" y="481"/>
                  </a:lnTo>
                  <a:lnTo>
                    <a:pt x="191" y="492"/>
                  </a:lnTo>
                  <a:lnTo>
                    <a:pt x="151" y="481"/>
                  </a:lnTo>
                  <a:lnTo>
                    <a:pt x="116" y="446"/>
                  </a:lnTo>
                  <a:lnTo>
                    <a:pt x="85" y="401"/>
                  </a:lnTo>
                  <a:lnTo>
                    <a:pt x="58" y="343"/>
                  </a:lnTo>
                  <a:lnTo>
                    <a:pt x="31" y="275"/>
                  </a:lnTo>
                  <a:lnTo>
                    <a:pt x="14" y="183"/>
                  </a:lnTo>
                  <a:lnTo>
                    <a:pt x="5" y="9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rot="10800000" flipH="1">
              <a:off x="4563585" y="1665126"/>
              <a:ext cx="127568" cy="93129"/>
            </a:xfrm>
            <a:custGeom>
              <a:avLst/>
              <a:gdLst/>
              <a:ahLst/>
              <a:cxnLst/>
              <a:rect l="l" t="t" r="r" b="b"/>
              <a:pathLst>
                <a:path w="400" h="733" extrusionOk="0">
                  <a:moveTo>
                    <a:pt x="382" y="46"/>
                  </a:moveTo>
                  <a:lnTo>
                    <a:pt x="382" y="217"/>
                  </a:lnTo>
                  <a:lnTo>
                    <a:pt x="378" y="309"/>
                  </a:lnTo>
                  <a:lnTo>
                    <a:pt x="369" y="401"/>
                  </a:lnTo>
                  <a:lnTo>
                    <a:pt x="351" y="469"/>
                  </a:lnTo>
                  <a:lnTo>
                    <a:pt x="329" y="549"/>
                  </a:lnTo>
                  <a:lnTo>
                    <a:pt x="302" y="607"/>
                  </a:lnTo>
                  <a:lnTo>
                    <a:pt x="271" y="641"/>
                  </a:lnTo>
                  <a:lnTo>
                    <a:pt x="236" y="675"/>
                  </a:lnTo>
                  <a:lnTo>
                    <a:pt x="200" y="687"/>
                  </a:lnTo>
                  <a:lnTo>
                    <a:pt x="165" y="675"/>
                  </a:lnTo>
                  <a:lnTo>
                    <a:pt x="129" y="641"/>
                  </a:lnTo>
                  <a:lnTo>
                    <a:pt x="98" y="607"/>
                  </a:lnTo>
                  <a:lnTo>
                    <a:pt x="72" y="549"/>
                  </a:lnTo>
                  <a:lnTo>
                    <a:pt x="49" y="469"/>
                  </a:lnTo>
                  <a:lnTo>
                    <a:pt x="32" y="401"/>
                  </a:lnTo>
                  <a:lnTo>
                    <a:pt x="23" y="309"/>
                  </a:lnTo>
                  <a:lnTo>
                    <a:pt x="18" y="217"/>
                  </a:lnTo>
                  <a:lnTo>
                    <a:pt x="18" y="46"/>
                  </a:lnTo>
                  <a:lnTo>
                    <a:pt x="80" y="46"/>
                  </a:lnTo>
                  <a:lnTo>
                    <a:pt x="80" y="217"/>
                  </a:lnTo>
                  <a:lnTo>
                    <a:pt x="80" y="275"/>
                  </a:lnTo>
                  <a:lnTo>
                    <a:pt x="89" y="332"/>
                  </a:lnTo>
                  <a:lnTo>
                    <a:pt x="103" y="389"/>
                  </a:lnTo>
                  <a:lnTo>
                    <a:pt x="116" y="435"/>
                  </a:lnTo>
                  <a:lnTo>
                    <a:pt x="134" y="469"/>
                  </a:lnTo>
                  <a:lnTo>
                    <a:pt x="151" y="492"/>
                  </a:lnTo>
                  <a:lnTo>
                    <a:pt x="174" y="515"/>
                  </a:lnTo>
                  <a:lnTo>
                    <a:pt x="200" y="526"/>
                  </a:lnTo>
                  <a:lnTo>
                    <a:pt x="222" y="515"/>
                  </a:lnTo>
                  <a:lnTo>
                    <a:pt x="245" y="492"/>
                  </a:lnTo>
                  <a:lnTo>
                    <a:pt x="267" y="469"/>
                  </a:lnTo>
                  <a:lnTo>
                    <a:pt x="285" y="435"/>
                  </a:lnTo>
                  <a:lnTo>
                    <a:pt x="298" y="389"/>
                  </a:lnTo>
                  <a:lnTo>
                    <a:pt x="311" y="332"/>
                  </a:lnTo>
                  <a:lnTo>
                    <a:pt x="316" y="275"/>
                  </a:lnTo>
                  <a:lnTo>
                    <a:pt x="320" y="217"/>
                  </a:lnTo>
                  <a:lnTo>
                    <a:pt x="320" y="46"/>
                  </a:lnTo>
                  <a:close/>
                  <a:moveTo>
                    <a:pt x="5" y="0"/>
                  </a:moveTo>
                  <a:lnTo>
                    <a:pt x="1" y="23"/>
                  </a:lnTo>
                  <a:lnTo>
                    <a:pt x="1" y="217"/>
                  </a:lnTo>
                  <a:lnTo>
                    <a:pt x="5" y="320"/>
                  </a:lnTo>
                  <a:lnTo>
                    <a:pt x="14" y="412"/>
                  </a:lnTo>
                  <a:lnTo>
                    <a:pt x="36" y="504"/>
                  </a:lnTo>
                  <a:lnTo>
                    <a:pt x="58" y="572"/>
                  </a:lnTo>
                  <a:lnTo>
                    <a:pt x="89" y="641"/>
                  </a:lnTo>
                  <a:lnTo>
                    <a:pt x="120" y="687"/>
                  </a:lnTo>
                  <a:lnTo>
                    <a:pt x="160" y="721"/>
                  </a:lnTo>
                  <a:lnTo>
                    <a:pt x="200" y="732"/>
                  </a:lnTo>
                  <a:lnTo>
                    <a:pt x="240" y="721"/>
                  </a:lnTo>
                  <a:lnTo>
                    <a:pt x="276" y="687"/>
                  </a:lnTo>
                  <a:lnTo>
                    <a:pt x="311" y="641"/>
                  </a:lnTo>
                  <a:lnTo>
                    <a:pt x="342" y="572"/>
                  </a:lnTo>
                  <a:lnTo>
                    <a:pt x="364" y="504"/>
                  </a:lnTo>
                  <a:lnTo>
                    <a:pt x="382" y="412"/>
                  </a:lnTo>
                  <a:lnTo>
                    <a:pt x="395" y="320"/>
                  </a:lnTo>
                  <a:lnTo>
                    <a:pt x="400" y="217"/>
                  </a:lnTo>
                  <a:lnTo>
                    <a:pt x="400" y="23"/>
                  </a:lnTo>
                  <a:lnTo>
                    <a:pt x="395" y="0"/>
                  </a:lnTo>
                  <a:lnTo>
                    <a:pt x="307" y="0"/>
                  </a:lnTo>
                  <a:lnTo>
                    <a:pt x="302" y="23"/>
                  </a:lnTo>
                  <a:lnTo>
                    <a:pt x="302" y="217"/>
                  </a:lnTo>
                  <a:lnTo>
                    <a:pt x="298" y="263"/>
                  </a:lnTo>
                  <a:lnTo>
                    <a:pt x="293" y="320"/>
                  </a:lnTo>
                  <a:lnTo>
                    <a:pt x="285" y="355"/>
                  </a:lnTo>
                  <a:lnTo>
                    <a:pt x="271" y="401"/>
                  </a:lnTo>
                  <a:lnTo>
                    <a:pt x="258" y="435"/>
                  </a:lnTo>
                  <a:lnTo>
                    <a:pt x="240" y="458"/>
                  </a:lnTo>
                  <a:lnTo>
                    <a:pt x="222" y="469"/>
                  </a:lnTo>
                  <a:lnTo>
                    <a:pt x="200" y="481"/>
                  </a:lnTo>
                  <a:lnTo>
                    <a:pt x="178" y="469"/>
                  </a:lnTo>
                  <a:lnTo>
                    <a:pt x="160" y="458"/>
                  </a:lnTo>
                  <a:lnTo>
                    <a:pt x="143" y="435"/>
                  </a:lnTo>
                  <a:lnTo>
                    <a:pt x="129" y="401"/>
                  </a:lnTo>
                  <a:lnTo>
                    <a:pt x="116" y="355"/>
                  </a:lnTo>
                  <a:lnTo>
                    <a:pt x="107" y="309"/>
                  </a:lnTo>
                  <a:lnTo>
                    <a:pt x="98" y="263"/>
                  </a:lnTo>
                  <a:lnTo>
                    <a:pt x="98" y="217"/>
                  </a:lnTo>
                  <a:lnTo>
                    <a:pt x="98" y="23"/>
                  </a:lnTo>
                  <a:lnTo>
                    <a:pt x="9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rot="10800000" flipH="1">
              <a:off x="4640126" y="1787223"/>
              <a:ext cx="136179" cy="139758"/>
            </a:xfrm>
            <a:custGeom>
              <a:avLst/>
              <a:gdLst/>
              <a:ahLst/>
              <a:cxnLst/>
              <a:rect l="l" t="t" r="r" b="b"/>
              <a:pathLst>
                <a:path w="427" h="1100" extrusionOk="0">
                  <a:moveTo>
                    <a:pt x="342" y="813"/>
                  </a:moveTo>
                  <a:lnTo>
                    <a:pt x="355" y="825"/>
                  </a:lnTo>
                  <a:lnTo>
                    <a:pt x="364" y="836"/>
                  </a:lnTo>
                  <a:lnTo>
                    <a:pt x="368" y="859"/>
                  </a:lnTo>
                  <a:lnTo>
                    <a:pt x="368" y="882"/>
                  </a:lnTo>
                  <a:lnTo>
                    <a:pt x="368" y="905"/>
                  </a:lnTo>
                  <a:lnTo>
                    <a:pt x="364" y="928"/>
                  </a:lnTo>
                  <a:lnTo>
                    <a:pt x="355" y="950"/>
                  </a:lnTo>
                  <a:lnTo>
                    <a:pt x="333" y="950"/>
                  </a:lnTo>
                  <a:lnTo>
                    <a:pt x="324" y="928"/>
                  </a:lnTo>
                  <a:lnTo>
                    <a:pt x="320" y="905"/>
                  </a:lnTo>
                  <a:lnTo>
                    <a:pt x="315" y="882"/>
                  </a:lnTo>
                  <a:lnTo>
                    <a:pt x="320" y="859"/>
                  </a:lnTo>
                  <a:lnTo>
                    <a:pt x="324" y="836"/>
                  </a:lnTo>
                  <a:lnTo>
                    <a:pt x="333" y="825"/>
                  </a:lnTo>
                  <a:lnTo>
                    <a:pt x="342" y="813"/>
                  </a:lnTo>
                  <a:close/>
                  <a:moveTo>
                    <a:pt x="18" y="1"/>
                  </a:moveTo>
                  <a:lnTo>
                    <a:pt x="9" y="24"/>
                  </a:lnTo>
                  <a:lnTo>
                    <a:pt x="5" y="46"/>
                  </a:lnTo>
                  <a:lnTo>
                    <a:pt x="0" y="138"/>
                  </a:lnTo>
                  <a:lnTo>
                    <a:pt x="0" y="149"/>
                  </a:lnTo>
                  <a:lnTo>
                    <a:pt x="5" y="172"/>
                  </a:lnTo>
                  <a:lnTo>
                    <a:pt x="173" y="607"/>
                  </a:lnTo>
                  <a:lnTo>
                    <a:pt x="164" y="653"/>
                  </a:lnTo>
                  <a:lnTo>
                    <a:pt x="160" y="710"/>
                  </a:lnTo>
                  <a:lnTo>
                    <a:pt x="160" y="756"/>
                  </a:lnTo>
                  <a:lnTo>
                    <a:pt x="160" y="813"/>
                  </a:lnTo>
                  <a:lnTo>
                    <a:pt x="169" y="859"/>
                  </a:lnTo>
                  <a:lnTo>
                    <a:pt x="173" y="905"/>
                  </a:lnTo>
                  <a:lnTo>
                    <a:pt x="187" y="950"/>
                  </a:lnTo>
                  <a:lnTo>
                    <a:pt x="200" y="996"/>
                  </a:lnTo>
                  <a:lnTo>
                    <a:pt x="222" y="1042"/>
                  </a:lnTo>
                  <a:lnTo>
                    <a:pt x="244" y="1076"/>
                  </a:lnTo>
                  <a:lnTo>
                    <a:pt x="266" y="1088"/>
                  </a:lnTo>
                  <a:lnTo>
                    <a:pt x="293" y="1099"/>
                  </a:lnTo>
                  <a:lnTo>
                    <a:pt x="320" y="1088"/>
                  </a:lnTo>
                  <a:lnTo>
                    <a:pt x="342" y="1076"/>
                  </a:lnTo>
                  <a:lnTo>
                    <a:pt x="368" y="1042"/>
                  </a:lnTo>
                  <a:lnTo>
                    <a:pt x="386" y="996"/>
                  </a:lnTo>
                  <a:lnTo>
                    <a:pt x="404" y="939"/>
                  </a:lnTo>
                  <a:lnTo>
                    <a:pt x="417" y="882"/>
                  </a:lnTo>
                  <a:lnTo>
                    <a:pt x="426" y="825"/>
                  </a:lnTo>
                  <a:lnTo>
                    <a:pt x="426" y="756"/>
                  </a:lnTo>
                  <a:lnTo>
                    <a:pt x="426" y="687"/>
                  </a:lnTo>
                  <a:lnTo>
                    <a:pt x="417" y="630"/>
                  </a:lnTo>
                  <a:lnTo>
                    <a:pt x="404" y="561"/>
                  </a:lnTo>
                  <a:lnTo>
                    <a:pt x="386" y="516"/>
                  </a:lnTo>
                  <a:lnTo>
                    <a:pt x="373" y="481"/>
                  </a:lnTo>
                  <a:lnTo>
                    <a:pt x="355" y="447"/>
                  </a:lnTo>
                  <a:lnTo>
                    <a:pt x="333" y="424"/>
                  </a:lnTo>
                  <a:lnTo>
                    <a:pt x="315" y="413"/>
                  </a:lnTo>
                  <a:lnTo>
                    <a:pt x="275" y="413"/>
                  </a:lnTo>
                  <a:lnTo>
                    <a:pt x="253" y="424"/>
                  </a:lnTo>
                  <a:lnTo>
                    <a:pt x="235" y="447"/>
                  </a:lnTo>
                  <a:lnTo>
                    <a:pt x="204" y="367"/>
                  </a:lnTo>
                  <a:lnTo>
                    <a:pt x="200" y="355"/>
                  </a:lnTo>
                  <a:lnTo>
                    <a:pt x="182" y="355"/>
                  </a:lnTo>
                  <a:lnTo>
                    <a:pt x="178" y="344"/>
                  </a:lnTo>
                  <a:lnTo>
                    <a:pt x="169" y="344"/>
                  </a:lnTo>
                  <a:lnTo>
                    <a:pt x="151" y="287"/>
                  </a:lnTo>
                  <a:lnTo>
                    <a:pt x="147" y="275"/>
                  </a:lnTo>
                  <a:lnTo>
                    <a:pt x="142" y="252"/>
                  </a:lnTo>
                  <a:lnTo>
                    <a:pt x="142" y="229"/>
                  </a:lnTo>
                  <a:lnTo>
                    <a:pt x="142" y="207"/>
                  </a:lnTo>
                  <a:lnTo>
                    <a:pt x="138" y="195"/>
                  </a:lnTo>
                  <a:lnTo>
                    <a:pt x="124" y="149"/>
                  </a:lnTo>
                  <a:lnTo>
                    <a:pt x="116" y="138"/>
                  </a:lnTo>
                  <a:lnTo>
                    <a:pt x="93" y="138"/>
                  </a:lnTo>
                  <a:lnTo>
                    <a:pt x="93" y="92"/>
                  </a:lnTo>
                  <a:lnTo>
                    <a:pt x="93" y="81"/>
                  </a:lnTo>
                  <a:lnTo>
                    <a:pt x="89" y="58"/>
                  </a:lnTo>
                  <a:lnTo>
                    <a:pt x="67" y="12"/>
                  </a:lnTo>
                  <a:lnTo>
                    <a:pt x="62" y="1"/>
                  </a:lnTo>
                  <a:close/>
                </a:path>
              </a:pathLst>
            </a:custGeom>
            <a:solidFill>
              <a:srgbClr val="FFA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rot="10800000" flipH="1">
              <a:off x="4690834" y="1787223"/>
              <a:ext cx="85471" cy="52473"/>
            </a:xfrm>
            <a:custGeom>
              <a:avLst/>
              <a:gdLst/>
              <a:ahLst/>
              <a:cxnLst/>
              <a:rect l="l" t="t" r="r" b="b"/>
              <a:pathLst>
                <a:path w="268" h="413" extrusionOk="0">
                  <a:moveTo>
                    <a:pt x="5" y="0"/>
                  </a:moveTo>
                  <a:lnTo>
                    <a:pt x="1" y="80"/>
                  </a:lnTo>
                  <a:lnTo>
                    <a:pt x="5" y="160"/>
                  </a:lnTo>
                  <a:lnTo>
                    <a:pt x="19" y="241"/>
                  </a:lnTo>
                  <a:lnTo>
                    <a:pt x="41" y="309"/>
                  </a:lnTo>
                  <a:lnTo>
                    <a:pt x="63" y="355"/>
                  </a:lnTo>
                  <a:lnTo>
                    <a:pt x="85" y="389"/>
                  </a:lnTo>
                  <a:lnTo>
                    <a:pt x="107" y="401"/>
                  </a:lnTo>
                  <a:lnTo>
                    <a:pt x="134" y="412"/>
                  </a:lnTo>
                  <a:lnTo>
                    <a:pt x="161" y="401"/>
                  </a:lnTo>
                  <a:lnTo>
                    <a:pt x="183" y="389"/>
                  </a:lnTo>
                  <a:lnTo>
                    <a:pt x="209" y="355"/>
                  </a:lnTo>
                  <a:lnTo>
                    <a:pt x="227" y="309"/>
                  </a:lnTo>
                  <a:lnTo>
                    <a:pt x="249" y="241"/>
                  </a:lnTo>
                  <a:lnTo>
                    <a:pt x="263" y="160"/>
                  </a:lnTo>
                  <a:lnTo>
                    <a:pt x="267" y="80"/>
                  </a:lnTo>
                  <a:lnTo>
                    <a:pt x="263" y="0"/>
                  </a:lnTo>
                  <a:lnTo>
                    <a:pt x="249" y="80"/>
                  </a:lnTo>
                  <a:lnTo>
                    <a:pt x="241" y="126"/>
                  </a:lnTo>
                  <a:lnTo>
                    <a:pt x="227" y="160"/>
                  </a:lnTo>
                  <a:lnTo>
                    <a:pt x="209" y="206"/>
                  </a:lnTo>
                  <a:lnTo>
                    <a:pt x="209" y="229"/>
                  </a:lnTo>
                  <a:lnTo>
                    <a:pt x="205" y="241"/>
                  </a:lnTo>
                  <a:lnTo>
                    <a:pt x="196" y="263"/>
                  </a:lnTo>
                  <a:lnTo>
                    <a:pt x="178" y="263"/>
                  </a:lnTo>
                  <a:lnTo>
                    <a:pt x="170" y="252"/>
                  </a:lnTo>
                  <a:lnTo>
                    <a:pt x="134" y="263"/>
                  </a:lnTo>
                  <a:lnTo>
                    <a:pt x="103" y="252"/>
                  </a:lnTo>
                  <a:lnTo>
                    <a:pt x="67" y="218"/>
                  </a:lnTo>
                  <a:lnTo>
                    <a:pt x="41" y="160"/>
                  </a:lnTo>
                  <a:lnTo>
                    <a:pt x="28" y="126"/>
                  </a:lnTo>
                  <a:lnTo>
                    <a:pt x="19" y="80"/>
                  </a:lnTo>
                  <a:lnTo>
                    <a:pt x="5" y="0"/>
                  </a:ln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rot="10800000" flipH="1">
              <a:off x="4640126" y="1854180"/>
              <a:ext cx="55492" cy="69879"/>
            </a:xfrm>
            <a:custGeom>
              <a:avLst/>
              <a:gdLst/>
              <a:ahLst/>
              <a:cxnLst/>
              <a:rect l="l" t="t" r="r" b="b"/>
              <a:pathLst>
                <a:path w="174" h="550" extrusionOk="0">
                  <a:moveTo>
                    <a:pt x="5" y="1"/>
                  </a:moveTo>
                  <a:lnTo>
                    <a:pt x="5" y="23"/>
                  </a:lnTo>
                  <a:lnTo>
                    <a:pt x="0" y="115"/>
                  </a:lnTo>
                  <a:lnTo>
                    <a:pt x="0" y="126"/>
                  </a:lnTo>
                  <a:lnTo>
                    <a:pt x="5" y="149"/>
                  </a:lnTo>
                  <a:lnTo>
                    <a:pt x="160" y="550"/>
                  </a:lnTo>
                  <a:lnTo>
                    <a:pt x="164" y="493"/>
                  </a:lnTo>
                  <a:lnTo>
                    <a:pt x="173" y="435"/>
                  </a:lnTo>
                  <a:lnTo>
                    <a:pt x="5" y="1"/>
                  </a:ln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rot="10800000" flipH="1">
              <a:off x="4637255" y="1784301"/>
              <a:ext cx="141919" cy="145602"/>
            </a:xfrm>
            <a:custGeom>
              <a:avLst/>
              <a:gdLst/>
              <a:ahLst/>
              <a:cxnLst/>
              <a:rect l="l" t="t" r="r" b="b"/>
              <a:pathLst>
                <a:path w="445" h="1146" extrusionOk="0">
                  <a:moveTo>
                    <a:pt x="360" y="859"/>
                  </a:moveTo>
                  <a:lnTo>
                    <a:pt x="364" y="870"/>
                  </a:lnTo>
                  <a:lnTo>
                    <a:pt x="369" y="893"/>
                  </a:lnTo>
                  <a:lnTo>
                    <a:pt x="369" y="905"/>
                  </a:lnTo>
                  <a:lnTo>
                    <a:pt x="369" y="928"/>
                  </a:lnTo>
                  <a:lnTo>
                    <a:pt x="364" y="939"/>
                  </a:lnTo>
                  <a:lnTo>
                    <a:pt x="360" y="951"/>
                  </a:lnTo>
                  <a:lnTo>
                    <a:pt x="346" y="951"/>
                  </a:lnTo>
                  <a:lnTo>
                    <a:pt x="342" y="939"/>
                  </a:lnTo>
                  <a:lnTo>
                    <a:pt x="338" y="928"/>
                  </a:lnTo>
                  <a:lnTo>
                    <a:pt x="333" y="905"/>
                  </a:lnTo>
                  <a:lnTo>
                    <a:pt x="338" y="893"/>
                  </a:lnTo>
                  <a:lnTo>
                    <a:pt x="342" y="870"/>
                  </a:lnTo>
                  <a:lnTo>
                    <a:pt x="346" y="859"/>
                  </a:lnTo>
                  <a:close/>
                  <a:moveTo>
                    <a:pt x="351" y="813"/>
                  </a:moveTo>
                  <a:lnTo>
                    <a:pt x="338" y="825"/>
                  </a:lnTo>
                  <a:lnTo>
                    <a:pt x="329" y="848"/>
                  </a:lnTo>
                  <a:lnTo>
                    <a:pt x="320" y="870"/>
                  </a:lnTo>
                  <a:lnTo>
                    <a:pt x="315" y="905"/>
                  </a:lnTo>
                  <a:lnTo>
                    <a:pt x="320" y="939"/>
                  </a:lnTo>
                  <a:lnTo>
                    <a:pt x="329" y="973"/>
                  </a:lnTo>
                  <a:lnTo>
                    <a:pt x="338" y="996"/>
                  </a:lnTo>
                  <a:lnTo>
                    <a:pt x="364" y="996"/>
                  </a:lnTo>
                  <a:lnTo>
                    <a:pt x="377" y="973"/>
                  </a:lnTo>
                  <a:lnTo>
                    <a:pt x="386" y="939"/>
                  </a:lnTo>
                  <a:lnTo>
                    <a:pt x="386" y="905"/>
                  </a:lnTo>
                  <a:lnTo>
                    <a:pt x="386" y="870"/>
                  </a:lnTo>
                  <a:lnTo>
                    <a:pt x="377" y="848"/>
                  </a:lnTo>
                  <a:lnTo>
                    <a:pt x="364" y="825"/>
                  </a:lnTo>
                  <a:lnTo>
                    <a:pt x="351" y="813"/>
                  </a:lnTo>
                  <a:close/>
                  <a:moveTo>
                    <a:pt x="71" y="47"/>
                  </a:moveTo>
                  <a:lnTo>
                    <a:pt x="89" y="104"/>
                  </a:lnTo>
                  <a:lnTo>
                    <a:pt x="93" y="115"/>
                  </a:lnTo>
                  <a:lnTo>
                    <a:pt x="93" y="161"/>
                  </a:lnTo>
                  <a:lnTo>
                    <a:pt x="93" y="184"/>
                  </a:lnTo>
                  <a:lnTo>
                    <a:pt x="120" y="184"/>
                  </a:lnTo>
                  <a:lnTo>
                    <a:pt x="125" y="195"/>
                  </a:lnTo>
                  <a:lnTo>
                    <a:pt x="142" y="230"/>
                  </a:lnTo>
                  <a:lnTo>
                    <a:pt x="142" y="252"/>
                  </a:lnTo>
                  <a:lnTo>
                    <a:pt x="142" y="275"/>
                  </a:lnTo>
                  <a:lnTo>
                    <a:pt x="147" y="298"/>
                  </a:lnTo>
                  <a:lnTo>
                    <a:pt x="151" y="321"/>
                  </a:lnTo>
                  <a:lnTo>
                    <a:pt x="173" y="378"/>
                  </a:lnTo>
                  <a:lnTo>
                    <a:pt x="182" y="390"/>
                  </a:lnTo>
                  <a:lnTo>
                    <a:pt x="191" y="401"/>
                  </a:lnTo>
                  <a:lnTo>
                    <a:pt x="209" y="401"/>
                  </a:lnTo>
                  <a:lnTo>
                    <a:pt x="240" y="481"/>
                  </a:lnTo>
                  <a:lnTo>
                    <a:pt x="244" y="493"/>
                  </a:lnTo>
                  <a:lnTo>
                    <a:pt x="249" y="493"/>
                  </a:lnTo>
                  <a:lnTo>
                    <a:pt x="275" y="470"/>
                  </a:lnTo>
                  <a:lnTo>
                    <a:pt x="302" y="458"/>
                  </a:lnTo>
                  <a:lnTo>
                    <a:pt x="324" y="458"/>
                  </a:lnTo>
                  <a:lnTo>
                    <a:pt x="351" y="481"/>
                  </a:lnTo>
                  <a:lnTo>
                    <a:pt x="369" y="504"/>
                  </a:lnTo>
                  <a:lnTo>
                    <a:pt x="391" y="550"/>
                  </a:lnTo>
                  <a:lnTo>
                    <a:pt x="404" y="596"/>
                  </a:lnTo>
                  <a:lnTo>
                    <a:pt x="417" y="653"/>
                  </a:lnTo>
                  <a:lnTo>
                    <a:pt x="426" y="722"/>
                  </a:lnTo>
                  <a:lnTo>
                    <a:pt x="426" y="779"/>
                  </a:lnTo>
                  <a:lnTo>
                    <a:pt x="426" y="836"/>
                  </a:lnTo>
                  <a:lnTo>
                    <a:pt x="417" y="893"/>
                  </a:lnTo>
                  <a:lnTo>
                    <a:pt x="404" y="951"/>
                  </a:lnTo>
                  <a:lnTo>
                    <a:pt x="391" y="1008"/>
                  </a:lnTo>
                  <a:lnTo>
                    <a:pt x="369" y="1042"/>
                  </a:lnTo>
                  <a:lnTo>
                    <a:pt x="351" y="1076"/>
                  </a:lnTo>
                  <a:lnTo>
                    <a:pt x="324" y="1088"/>
                  </a:lnTo>
                  <a:lnTo>
                    <a:pt x="302" y="1099"/>
                  </a:lnTo>
                  <a:lnTo>
                    <a:pt x="280" y="1088"/>
                  </a:lnTo>
                  <a:lnTo>
                    <a:pt x="258" y="1076"/>
                  </a:lnTo>
                  <a:lnTo>
                    <a:pt x="235" y="1042"/>
                  </a:lnTo>
                  <a:lnTo>
                    <a:pt x="213" y="1008"/>
                  </a:lnTo>
                  <a:lnTo>
                    <a:pt x="200" y="951"/>
                  </a:lnTo>
                  <a:lnTo>
                    <a:pt x="187" y="893"/>
                  </a:lnTo>
                  <a:lnTo>
                    <a:pt x="182" y="836"/>
                  </a:lnTo>
                  <a:lnTo>
                    <a:pt x="178" y="779"/>
                  </a:lnTo>
                  <a:lnTo>
                    <a:pt x="182" y="710"/>
                  </a:lnTo>
                  <a:lnTo>
                    <a:pt x="191" y="642"/>
                  </a:lnTo>
                  <a:lnTo>
                    <a:pt x="191" y="630"/>
                  </a:lnTo>
                  <a:lnTo>
                    <a:pt x="187" y="619"/>
                  </a:lnTo>
                  <a:lnTo>
                    <a:pt x="18" y="172"/>
                  </a:lnTo>
                  <a:lnTo>
                    <a:pt x="18" y="161"/>
                  </a:lnTo>
                  <a:lnTo>
                    <a:pt x="22" y="69"/>
                  </a:lnTo>
                  <a:lnTo>
                    <a:pt x="22" y="58"/>
                  </a:lnTo>
                  <a:lnTo>
                    <a:pt x="27" y="47"/>
                  </a:lnTo>
                  <a:close/>
                  <a:moveTo>
                    <a:pt x="27" y="1"/>
                  </a:moveTo>
                  <a:lnTo>
                    <a:pt x="18" y="12"/>
                  </a:lnTo>
                  <a:lnTo>
                    <a:pt x="9" y="24"/>
                  </a:lnTo>
                  <a:lnTo>
                    <a:pt x="5" y="47"/>
                  </a:lnTo>
                  <a:lnTo>
                    <a:pt x="5" y="69"/>
                  </a:lnTo>
                  <a:lnTo>
                    <a:pt x="0" y="150"/>
                  </a:lnTo>
                  <a:lnTo>
                    <a:pt x="0" y="161"/>
                  </a:lnTo>
                  <a:lnTo>
                    <a:pt x="0" y="184"/>
                  </a:lnTo>
                  <a:lnTo>
                    <a:pt x="9" y="207"/>
                  </a:lnTo>
                  <a:lnTo>
                    <a:pt x="172" y="628"/>
                  </a:lnTo>
                  <a:lnTo>
                    <a:pt x="172" y="628"/>
                  </a:lnTo>
                  <a:lnTo>
                    <a:pt x="164" y="699"/>
                  </a:lnTo>
                  <a:lnTo>
                    <a:pt x="160" y="779"/>
                  </a:lnTo>
                  <a:lnTo>
                    <a:pt x="164" y="848"/>
                  </a:lnTo>
                  <a:lnTo>
                    <a:pt x="169" y="916"/>
                  </a:lnTo>
                  <a:lnTo>
                    <a:pt x="182" y="973"/>
                  </a:lnTo>
                  <a:lnTo>
                    <a:pt x="200" y="1031"/>
                  </a:lnTo>
                  <a:lnTo>
                    <a:pt x="222" y="1088"/>
                  </a:lnTo>
                  <a:lnTo>
                    <a:pt x="249" y="1122"/>
                  </a:lnTo>
                  <a:lnTo>
                    <a:pt x="275" y="1134"/>
                  </a:lnTo>
                  <a:lnTo>
                    <a:pt x="302" y="1145"/>
                  </a:lnTo>
                  <a:lnTo>
                    <a:pt x="329" y="1134"/>
                  </a:lnTo>
                  <a:lnTo>
                    <a:pt x="355" y="1122"/>
                  </a:lnTo>
                  <a:lnTo>
                    <a:pt x="382" y="1088"/>
                  </a:lnTo>
                  <a:lnTo>
                    <a:pt x="404" y="1031"/>
                  </a:lnTo>
                  <a:lnTo>
                    <a:pt x="422" y="973"/>
                  </a:lnTo>
                  <a:lnTo>
                    <a:pt x="435" y="916"/>
                  </a:lnTo>
                  <a:lnTo>
                    <a:pt x="440" y="848"/>
                  </a:lnTo>
                  <a:lnTo>
                    <a:pt x="444" y="779"/>
                  </a:lnTo>
                  <a:lnTo>
                    <a:pt x="440" y="710"/>
                  </a:lnTo>
                  <a:lnTo>
                    <a:pt x="435" y="642"/>
                  </a:lnTo>
                  <a:lnTo>
                    <a:pt x="422" y="573"/>
                  </a:lnTo>
                  <a:lnTo>
                    <a:pt x="404" y="516"/>
                  </a:lnTo>
                  <a:lnTo>
                    <a:pt x="382" y="470"/>
                  </a:lnTo>
                  <a:lnTo>
                    <a:pt x="355" y="436"/>
                  </a:lnTo>
                  <a:lnTo>
                    <a:pt x="329" y="413"/>
                  </a:lnTo>
                  <a:lnTo>
                    <a:pt x="302" y="413"/>
                  </a:lnTo>
                  <a:lnTo>
                    <a:pt x="271" y="424"/>
                  </a:lnTo>
                  <a:lnTo>
                    <a:pt x="250" y="440"/>
                  </a:lnTo>
                  <a:lnTo>
                    <a:pt x="250" y="440"/>
                  </a:lnTo>
                  <a:lnTo>
                    <a:pt x="222" y="378"/>
                  </a:lnTo>
                  <a:lnTo>
                    <a:pt x="213" y="355"/>
                  </a:lnTo>
                  <a:lnTo>
                    <a:pt x="191" y="355"/>
                  </a:lnTo>
                  <a:lnTo>
                    <a:pt x="187" y="344"/>
                  </a:lnTo>
                  <a:lnTo>
                    <a:pt x="164" y="287"/>
                  </a:lnTo>
                  <a:lnTo>
                    <a:pt x="160" y="275"/>
                  </a:lnTo>
                  <a:lnTo>
                    <a:pt x="160" y="252"/>
                  </a:lnTo>
                  <a:lnTo>
                    <a:pt x="160" y="218"/>
                  </a:lnTo>
                  <a:lnTo>
                    <a:pt x="156" y="195"/>
                  </a:lnTo>
                  <a:lnTo>
                    <a:pt x="138" y="161"/>
                  </a:lnTo>
                  <a:lnTo>
                    <a:pt x="129" y="150"/>
                  </a:lnTo>
                  <a:lnTo>
                    <a:pt x="120" y="138"/>
                  </a:lnTo>
                  <a:lnTo>
                    <a:pt x="111" y="138"/>
                  </a:lnTo>
                  <a:lnTo>
                    <a:pt x="111" y="115"/>
                  </a:lnTo>
                  <a:lnTo>
                    <a:pt x="107" y="92"/>
                  </a:lnTo>
                  <a:lnTo>
                    <a:pt x="102" y="69"/>
                  </a:lnTo>
                  <a:lnTo>
                    <a:pt x="85" y="12"/>
                  </a:lnTo>
                  <a:lnTo>
                    <a:pt x="7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10800000" flipH="1">
              <a:off x="4638531" y="1865742"/>
              <a:ext cx="58362" cy="58317"/>
            </a:xfrm>
            <a:custGeom>
              <a:avLst/>
              <a:gdLst/>
              <a:ahLst/>
              <a:cxnLst/>
              <a:rect l="l" t="t" r="r" b="b"/>
              <a:pathLst>
                <a:path w="183" h="459" extrusionOk="0">
                  <a:moveTo>
                    <a:pt x="5" y="1"/>
                  </a:moveTo>
                  <a:lnTo>
                    <a:pt x="1" y="23"/>
                  </a:lnTo>
                  <a:lnTo>
                    <a:pt x="5" y="35"/>
                  </a:lnTo>
                  <a:lnTo>
                    <a:pt x="165" y="458"/>
                  </a:lnTo>
                  <a:lnTo>
                    <a:pt x="178" y="458"/>
                  </a:lnTo>
                  <a:lnTo>
                    <a:pt x="183" y="435"/>
                  </a:lnTo>
                  <a:lnTo>
                    <a:pt x="178" y="424"/>
                  </a:lnTo>
                  <a:lnTo>
                    <a:pt x="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rot="10800000" flipH="1">
              <a:off x="4638531" y="1865742"/>
              <a:ext cx="58362" cy="58317"/>
            </a:xfrm>
            <a:custGeom>
              <a:avLst/>
              <a:gdLst/>
              <a:ahLst/>
              <a:cxnLst/>
              <a:rect l="l" t="t" r="r" b="b"/>
              <a:pathLst>
                <a:path w="183" h="459" fill="none" extrusionOk="0">
                  <a:moveTo>
                    <a:pt x="14" y="1"/>
                  </a:moveTo>
                  <a:lnTo>
                    <a:pt x="178" y="424"/>
                  </a:lnTo>
                  <a:lnTo>
                    <a:pt x="178" y="424"/>
                  </a:lnTo>
                  <a:lnTo>
                    <a:pt x="183" y="435"/>
                  </a:lnTo>
                  <a:lnTo>
                    <a:pt x="178" y="458"/>
                  </a:lnTo>
                  <a:lnTo>
                    <a:pt x="178" y="458"/>
                  </a:lnTo>
                  <a:lnTo>
                    <a:pt x="174" y="458"/>
                  </a:lnTo>
                  <a:lnTo>
                    <a:pt x="165" y="458"/>
                  </a:lnTo>
                  <a:lnTo>
                    <a:pt x="5" y="35"/>
                  </a:lnTo>
                  <a:lnTo>
                    <a:pt x="5" y="35"/>
                  </a:lnTo>
                  <a:lnTo>
                    <a:pt x="1" y="23"/>
                  </a:lnTo>
                  <a:lnTo>
                    <a:pt x="5" y="1"/>
                  </a:lnTo>
                  <a:lnTo>
                    <a:pt x="5" y="1"/>
                  </a:lnTo>
                  <a:lnTo>
                    <a:pt x="10" y="1"/>
                  </a:lnTo>
                  <a:lnTo>
                    <a:pt x="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 name="Google Shape;83;p14"/>
          <p:cNvPicPr preferRelativeResize="0"/>
          <p:nvPr/>
        </p:nvPicPr>
        <p:blipFill>
          <a:blip r:embed="rId7">
            <a:alphaModFix/>
          </a:blip>
          <a:stretch>
            <a:fillRect/>
          </a:stretch>
        </p:blipFill>
        <p:spPr>
          <a:xfrm>
            <a:off x="4272575" y="37363"/>
            <a:ext cx="4083044" cy="5068778"/>
          </a:xfrm>
          <a:prstGeom prst="rect">
            <a:avLst/>
          </a:prstGeom>
          <a:noFill/>
          <a:ln>
            <a:noFill/>
          </a:ln>
        </p:spPr>
      </p:pic>
      <p:sp>
        <p:nvSpPr>
          <p:cNvPr id="84" name="Google Shape;84;p14"/>
          <p:cNvSpPr txBox="1"/>
          <p:nvPr/>
        </p:nvSpPr>
        <p:spPr>
          <a:xfrm>
            <a:off x="311700" y="4749925"/>
            <a:ext cx="3860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 3rd party trademarks are those of 3rd parties</a:t>
            </a:r>
            <a:endParaRPr dirty="0"/>
          </a:p>
        </p:txBody>
      </p:sp>
      <p:sp>
        <p:nvSpPr>
          <p:cNvPr id="85" name="Google Shape;85;p14"/>
          <p:cNvSpPr txBox="1"/>
          <p:nvPr/>
        </p:nvSpPr>
        <p:spPr>
          <a:xfrm>
            <a:off x="3902350" y="4312450"/>
            <a:ext cx="214800" cy="2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pic>
        <p:nvPicPr>
          <p:cNvPr id="8" name="Audio 7">
            <a:hlinkClick r:id="" action="ppaction://media"/>
            <a:extLst>
              <a:ext uri="{FF2B5EF4-FFF2-40B4-BE49-F238E27FC236}">
                <a16:creationId xmlns:a16="http://schemas.microsoft.com/office/drawing/2014/main" id="{E6150519-D482-4629-A4EC-40EBA0481CF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368"/>
    </mc:Choice>
    <mc:Fallback>
      <p:transition spd="slow" advTm="43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2"/>
          <p:cNvSpPr txBox="1">
            <a:spLocks noGrp="1"/>
          </p:cNvSpPr>
          <p:nvPr>
            <p:ph type="title"/>
          </p:nvPr>
        </p:nvSpPr>
        <p:spPr>
          <a:xfrm>
            <a:off x="267225" y="313075"/>
            <a:ext cx="7901400" cy="15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SQLITE_SOURCE_ID: 2020-01-27 19:55:54 3bfa9cc97da10598521b342961df8f5f68c7388fa117345eeb516eaa837bb4d6</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858" name="Google Shape;858;p32"/>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859" name="Google Shape;859;p32"/>
          <p:cNvSpPr txBox="1"/>
          <p:nvPr/>
        </p:nvSpPr>
        <p:spPr>
          <a:xfrm>
            <a:off x="506050" y="2675975"/>
            <a:ext cx="7325400" cy="2016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accent4"/>
                </a:solidFill>
                <a:latin typeface="Courier New"/>
                <a:ea typeface="Courier New"/>
                <a:cs typeface="Courier New"/>
                <a:sym typeface="Courier New"/>
              </a:rPr>
              <a:t>def</a:t>
            </a:r>
            <a:r>
              <a:rPr lang="en" sz="1800">
                <a:solidFill>
                  <a:schemeClr val="dk1"/>
                </a:solidFill>
                <a:latin typeface="Courier New"/>
                <a:ea typeface="Courier New"/>
                <a:cs typeface="Courier New"/>
                <a:sym typeface="Courier New"/>
              </a:rPr>
              <a:t> </a:t>
            </a:r>
            <a:r>
              <a:rPr lang="en" sz="1800" b="1">
                <a:solidFill>
                  <a:schemeClr val="accent5"/>
                </a:solidFill>
                <a:latin typeface="Courier New"/>
                <a:ea typeface="Courier New"/>
                <a:cs typeface="Courier New"/>
                <a:sym typeface="Courier New"/>
              </a:rPr>
              <a:t>get_version_map</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a:t>
            </a:r>
            <a:r>
              <a:rPr lang="en" sz="1800">
                <a:solidFill>
                  <a:srgbClr val="E73D83"/>
                </a:solidFill>
                <a:latin typeface="Courier New"/>
                <a:ea typeface="Courier New"/>
                <a:cs typeface="Courier New"/>
                <a:sym typeface="Courier New"/>
              </a:rPr>
              <a:t>""" Read changelog and get SQLITE_SOURCE_ID to use for versions """</a:t>
            </a:r>
            <a:endParaRPr sz="1800">
              <a:solidFill>
                <a:srgbClr val="E73D83"/>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   version_map = []</a:t>
            </a:r>
            <a:endParaRPr sz="180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solidFill>
                <a:schemeClr val="lt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lt1"/>
                </a:solidFill>
                <a:latin typeface="Courier New"/>
                <a:ea typeface="Courier New"/>
                <a:cs typeface="Courier New"/>
                <a:sym typeface="Courier New"/>
              </a:rPr>
              <a:t>   changeurl = </a:t>
            </a:r>
            <a:r>
              <a:rPr lang="en" sz="1800">
                <a:solidFill>
                  <a:srgbClr val="E73D83"/>
                </a:solidFill>
                <a:latin typeface="Courier New"/>
                <a:ea typeface="Courier New"/>
                <a:cs typeface="Courier New"/>
                <a:sym typeface="Courier New"/>
              </a:rPr>
              <a:t>"https://www.sqlite.org/changes.html"</a:t>
            </a:r>
            <a:endParaRPr sz="1800">
              <a:solidFill>
                <a:srgbClr val="E73D83"/>
              </a:solidFill>
              <a:latin typeface="Courier New"/>
              <a:ea typeface="Courier New"/>
              <a:cs typeface="Courier New"/>
              <a:sym typeface="Courier New"/>
            </a:endParaRPr>
          </a:p>
        </p:txBody>
      </p:sp>
      <p:pic>
        <p:nvPicPr>
          <p:cNvPr id="10" name="Audio 9">
            <a:hlinkClick r:id="" action="ppaction://media"/>
            <a:extLst>
              <a:ext uri="{FF2B5EF4-FFF2-40B4-BE49-F238E27FC236}">
                <a16:creationId xmlns:a16="http://schemas.microsoft.com/office/drawing/2014/main" id="{B5AE3A01-B3FC-48CA-BBB5-E88D2A9BB6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213"/>
    </mc:Choice>
    <mc:Fallback>
      <p:transition spd="slow" advTm="47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3"/>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865" name="Google Shape;865;p33"/>
          <p:cNvPicPr preferRelativeResize="0"/>
          <p:nvPr/>
        </p:nvPicPr>
        <p:blipFill>
          <a:blip r:embed="rId5">
            <a:alphaModFix/>
          </a:blip>
          <a:stretch>
            <a:fillRect/>
          </a:stretch>
        </p:blipFill>
        <p:spPr>
          <a:xfrm>
            <a:off x="453375" y="0"/>
            <a:ext cx="7715251" cy="5143501"/>
          </a:xfrm>
          <a:prstGeom prst="rect">
            <a:avLst/>
          </a:prstGeom>
          <a:noFill/>
          <a:ln>
            <a:noFill/>
          </a:ln>
        </p:spPr>
      </p:pic>
      <p:pic>
        <p:nvPicPr>
          <p:cNvPr id="8" name="Audio 7">
            <a:hlinkClick r:id="" action="ppaction://media"/>
            <a:extLst>
              <a:ext uri="{FF2B5EF4-FFF2-40B4-BE49-F238E27FC236}">
                <a16:creationId xmlns:a16="http://schemas.microsoft.com/office/drawing/2014/main" id="{769C41D6-B7D2-41BB-AF3C-F1DB181F52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361"/>
    </mc:Choice>
    <mc:Fallback>
      <p:transition spd="slow" advTm="33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4"/>
          <p:cNvSpPr txBox="1">
            <a:spLocks noGrp="1"/>
          </p:cNvSpPr>
          <p:nvPr>
            <p:ph type="body" idx="1"/>
          </p:nvPr>
        </p:nvSpPr>
        <p:spPr>
          <a:xfrm>
            <a:off x="303400" y="82275"/>
            <a:ext cx="7918800" cy="4883400"/>
          </a:xfrm>
          <a:prstGeom prst="rect">
            <a:avLst/>
          </a:prstGeom>
          <a:solidFill>
            <a:schemeClr val="dk1"/>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"description"</a:t>
            </a:r>
            <a:r>
              <a:rPr lang="en" sz="1050">
                <a:solidFill>
                  <a:srgbClr val="D4D4D4"/>
                </a:solidFill>
                <a:latin typeface="Courier New"/>
                <a:ea typeface="Courier New"/>
                <a:cs typeface="Courier New"/>
                <a:sym typeface="Courier New"/>
              </a:rPr>
              <a:t> :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"description_data"</a:t>
            </a:r>
            <a:r>
              <a:rPr lang="en" sz="1050">
                <a:solidFill>
                  <a:srgbClr val="D4D4D4"/>
                </a:solidFill>
                <a:latin typeface="Courier New"/>
                <a:ea typeface="Courier New"/>
                <a:cs typeface="Courier New"/>
                <a:sym typeface="Courier New"/>
              </a:rPr>
              <a:t> : [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"lang"</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"en"</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"value"</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"In Python (CPython) </a:t>
            </a:r>
            <a:r>
              <a:rPr lang="en" sz="1050">
                <a:solidFill>
                  <a:schemeClr val="accent1"/>
                </a:solidFill>
                <a:latin typeface="Courier New"/>
                <a:ea typeface="Courier New"/>
                <a:cs typeface="Courier New"/>
                <a:sym typeface="Courier New"/>
              </a:rPr>
              <a:t>3.6 through 3.6.10</a:t>
            </a:r>
            <a:r>
              <a:rPr lang="en" sz="1050">
                <a:solidFill>
                  <a:srgbClr val="CE9178"/>
                </a:solidFill>
                <a:latin typeface="Courier New"/>
                <a:ea typeface="Courier New"/>
                <a:cs typeface="Courier New"/>
                <a:sym typeface="Courier New"/>
              </a:rPr>
              <a:t>, </a:t>
            </a:r>
            <a:r>
              <a:rPr lang="en" sz="1050">
                <a:solidFill>
                  <a:schemeClr val="accent6"/>
                </a:solidFill>
                <a:latin typeface="Courier New"/>
                <a:ea typeface="Courier New"/>
                <a:cs typeface="Courier New"/>
                <a:sym typeface="Courier New"/>
              </a:rPr>
              <a:t>3.7 through 3.7.6</a:t>
            </a:r>
            <a:r>
              <a:rPr lang="en" sz="1050">
                <a:solidFill>
                  <a:srgbClr val="CE9178"/>
                </a:solidFill>
                <a:latin typeface="Courier New"/>
                <a:ea typeface="Courier New"/>
                <a:cs typeface="Courier New"/>
                <a:sym typeface="Courier New"/>
              </a:rPr>
              <a:t>, and </a:t>
            </a:r>
            <a:r>
              <a:rPr lang="en" sz="1050">
                <a:solidFill>
                  <a:srgbClr val="FFE3CF"/>
                </a:solidFill>
                <a:latin typeface="Courier New"/>
                <a:ea typeface="Courier New"/>
                <a:cs typeface="Courier New"/>
                <a:sym typeface="Courier New"/>
              </a:rPr>
              <a:t>3.8 through 3.8.1</a:t>
            </a:r>
            <a:r>
              <a:rPr lang="en" sz="1050">
                <a:solidFill>
                  <a:srgbClr val="CE9178"/>
                </a:solidFill>
                <a:latin typeface="Courier New"/>
                <a:ea typeface="Courier New"/>
                <a:cs typeface="Courier New"/>
                <a:sym typeface="Courier New"/>
              </a:rPr>
              <a:t>, an insecure dependency load upon launch on Windows 7 may result in an attacker's copy of api-ms-win-core-path-l1-1-0.dll being loaded and used instead of the system's copy. Windows 8 and later are unaffected."</a:t>
            </a:r>
            <a:endParaRPr sz="1050">
              <a:solidFill>
                <a:srgbClr val="CE9178"/>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"configurations"</a:t>
            </a:r>
            <a:r>
              <a:rPr lang="en" sz="1050">
                <a:solidFill>
                  <a:srgbClr val="D4D4D4"/>
                </a:solidFill>
                <a:latin typeface="Courier New"/>
                <a:ea typeface="Courier New"/>
                <a:cs typeface="Courier New"/>
                <a:sym typeface="Courier New"/>
              </a:rPr>
              <a:t> :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"CVE_data_version"</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"4.0"</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"nodes"</a:t>
            </a:r>
            <a:r>
              <a:rPr lang="en" sz="1050">
                <a:solidFill>
                  <a:srgbClr val="D4D4D4"/>
                </a:solidFill>
                <a:latin typeface="Courier New"/>
                <a:ea typeface="Courier New"/>
                <a:cs typeface="Courier New"/>
                <a:sym typeface="Courier New"/>
              </a:rPr>
              <a:t> : [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"operator"</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"OR"</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"cpe_match"</a:t>
            </a:r>
            <a:r>
              <a:rPr lang="en" sz="1050">
                <a:solidFill>
                  <a:srgbClr val="D4D4D4"/>
                </a:solidFill>
                <a:latin typeface="Courier New"/>
                <a:ea typeface="Courier New"/>
                <a:cs typeface="Courier New"/>
                <a:sym typeface="Courier New"/>
              </a:rPr>
              <a:t> : [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"vulnerable"</a:t>
            </a:r>
            <a:r>
              <a:rPr lang="en" sz="1050">
                <a:solidFill>
                  <a:srgbClr val="D4D4D4"/>
                </a:solidFill>
                <a:latin typeface="Courier New"/>
                <a:ea typeface="Courier New"/>
                <a:cs typeface="Courier New"/>
                <a:sym typeface="Courier New"/>
              </a:rPr>
              <a:t> : </a:t>
            </a:r>
            <a:r>
              <a:rPr lang="en" sz="1050">
                <a:solidFill>
                  <a:srgbClr val="569CD6"/>
                </a:solidFill>
                <a:latin typeface="Courier New"/>
                <a:ea typeface="Courier New"/>
                <a:cs typeface="Courier New"/>
                <a:sym typeface="Courier New"/>
              </a:rPr>
              <a:t>true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"cpe23Uri"</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"cpe:2.3:a:python:python:*:*:*:*:*:*:*:*"</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"versionStartIncluding"</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a:t>
            </a:r>
            <a:r>
              <a:rPr lang="en" sz="1050">
                <a:solidFill>
                  <a:schemeClr val="accent4"/>
                </a:solidFill>
                <a:latin typeface="Courier New"/>
                <a:ea typeface="Courier New"/>
                <a:cs typeface="Courier New"/>
                <a:sym typeface="Courier New"/>
              </a:rPr>
              <a:t>3.6.0</a:t>
            </a:r>
            <a:r>
              <a:rPr lang="en" sz="1050">
                <a:solidFill>
                  <a:srgbClr val="CE9178"/>
                </a:solidFill>
                <a:latin typeface="Courier New"/>
                <a:ea typeface="Courier New"/>
                <a:cs typeface="Courier New"/>
                <a:sym typeface="Courier New"/>
              </a:rPr>
              <a:t>"</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"versionEndIncluding"</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a:t>
            </a:r>
            <a:r>
              <a:rPr lang="en" sz="1050">
                <a:solidFill>
                  <a:schemeClr val="accent4"/>
                </a:solidFill>
                <a:latin typeface="Courier New"/>
                <a:ea typeface="Courier New"/>
                <a:cs typeface="Courier New"/>
                <a:sym typeface="Courier New"/>
              </a:rPr>
              <a:t>3.6.10</a:t>
            </a:r>
            <a:r>
              <a:rPr lang="en"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"vulnerable"</a:t>
            </a:r>
            <a:r>
              <a:rPr lang="en" sz="1050">
                <a:solidFill>
                  <a:srgbClr val="D4D4D4"/>
                </a:solidFill>
                <a:latin typeface="Courier New"/>
                <a:ea typeface="Courier New"/>
                <a:cs typeface="Courier New"/>
                <a:sym typeface="Courier New"/>
              </a:rPr>
              <a:t> : </a:t>
            </a:r>
            <a:r>
              <a:rPr lang="en" sz="1050">
                <a:solidFill>
                  <a:srgbClr val="569CD6"/>
                </a:solidFill>
                <a:latin typeface="Courier New"/>
                <a:ea typeface="Courier New"/>
                <a:cs typeface="Courier New"/>
                <a:sym typeface="Courier New"/>
              </a:rPr>
              <a:t>true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"cpe23Uri"</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"cpe:2.3:a:python:python:*:*:*:*:*:*:*:*"</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"versionStartIncluding"</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a:t>
            </a:r>
            <a:r>
              <a:rPr lang="en" sz="1050">
                <a:solidFill>
                  <a:schemeClr val="accent6"/>
                </a:solidFill>
                <a:latin typeface="Courier New"/>
                <a:ea typeface="Courier New"/>
                <a:cs typeface="Courier New"/>
                <a:sym typeface="Courier New"/>
              </a:rPr>
              <a:t>3.7.0</a:t>
            </a:r>
            <a:r>
              <a:rPr lang="en" sz="1050">
                <a:solidFill>
                  <a:srgbClr val="CE9178"/>
                </a:solidFill>
                <a:latin typeface="Courier New"/>
                <a:ea typeface="Courier New"/>
                <a:cs typeface="Courier New"/>
                <a:sym typeface="Courier New"/>
              </a:rPr>
              <a:t>"</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"versionEndIncluding"</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a:t>
            </a:r>
            <a:r>
              <a:rPr lang="en" sz="1050">
                <a:solidFill>
                  <a:schemeClr val="accent6"/>
                </a:solidFill>
                <a:latin typeface="Courier New"/>
                <a:ea typeface="Courier New"/>
                <a:cs typeface="Courier New"/>
                <a:sym typeface="Courier New"/>
              </a:rPr>
              <a:t>3.7.6</a:t>
            </a:r>
            <a:r>
              <a:rPr lang="en"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 {</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"vulnerable"</a:t>
            </a:r>
            <a:r>
              <a:rPr lang="en" sz="1050">
                <a:solidFill>
                  <a:srgbClr val="D4D4D4"/>
                </a:solidFill>
                <a:latin typeface="Courier New"/>
                <a:ea typeface="Courier New"/>
                <a:cs typeface="Courier New"/>
                <a:sym typeface="Courier New"/>
              </a:rPr>
              <a:t> : </a:t>
            </a:r>
            <a:r>
              <a:rPr lang="en" sz="1050">
                <a:solidFill>
                  <a:srgbClr val="569CD6"/>
                </a:solidFill>
                <a:latin typeface="Courier New"/>
                <a:ea typeface="Courier New"/>
                <a:cs typeface="Courier New"/>
                <a:sym typeface="Courier New"/>
              </a:rPr>
              <a:t>true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"cpe23Uri"</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"cpe:2.3:a:python:python:*:*:*:*:*:*:*:*"</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"versionStartIncluding"</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a:t>
            </a:r>
            <a:r>
              <a:rPr lang="en" sz="1050">
                <a:solidFill>
                  <a:srgbClr val="FFE3CF"/>
                </a:solidFill>
                <a:latin typeface="Courier New"/>
                <a:ea typeface="Courier New"/>
                <a:cs typeface="Courier New"/>
                <a:sym typeface="Courier New"/>
              </a:rPr>
              <a:t>3.8.0</a:t>
            </a:r>
            <a:r>
              <a:rPr lang="en" sz="1050">
                <a:solidFill>
                  <a:srgbClr val="CE9178"/>
                </a:solidFill>
                <a:latin typeface="Courier New"/>
                <a:ea typeface="Courier New"/>
                <a:cs typeface="Courier New"/>
                <a:sym typeface="Courier New"/>
              </a:rPr>
              <a:t>"</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"versionEndIncluding"</a:t>
            </a:r>
            <a:r>
              <a:rPr lang="en" sz="1050">
                <a:solidFill>
                  <a:srgbClr val="D4D4D4"/>
                </a:solidFill>
                <a:latin typeface="Courier New"/>
                <a:ea typeface="Courier New"/>
                <a:cs typeface="Courier New"/>
                <a:sym typeface="Courier New"/>
              </a:rPr>
              <a:t> : </a:t>
            </a:r>
            <a:r>
              <a:rPr lang="en" sz="1050">
                <a:solidFill>
                  <a:srgbClr val="CE9178"/>
                </a:solidFill>
                <a:latin typeface="Courier New"/>
                <a:ea typeface="Courier New"/>
                <a:cs typeface="Courier New"/>
                <a:sym typeface="Courier New"/>
              </a:rPr>
              <a:t>"</a:t>
            </a:r>
            <a:r>
              <a:rPr lang="en" sz="1050">
                <a:solidFill>
                  <a:srgbClr val="FFE3CF"/>
                </a:solidFill>
                <a:latin typeface="Courier New"/>
                <a:ea typeface="Courier New"/>
                <a:cs typeface="Courier New"/>
                <a:sym typeface="Courier New"/>
              </a:rPr>
              <a:t>3.8.1</a:t>
            </a:r>
            <a:r>
              <a:rPr lang="en"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D4D4D4"/>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p:txBody>
      </p:sp>
      <p:sp>
        <p:nvSpPr>
          <p:cNvPr id="871" name="Google Shape;871;p34"/>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872" name="Google Shape;872;p34"/>
          <p:cNvSpPr/>
          <p:nvPr/>
        </p:nvSpPr>
        <p:spPr>
          <a:xfrm rot="6789003">
            <a:off x="2854793" y="1900120"/>
            <a:ext cx="1581114" cy="18210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rot="7451583">
            <a:off x="3432045" y="2253645"/>
            <a:ext cx="2710758" cy="18205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rot="7711402">
            <a:off x="3433439" y="2702618"/>
            <a:ext cx="4427023" cy="18211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Audio 6">
            <a:hlinkClick r:id="" action="ppaction://media"/>
            <a:extLst>
              <a:ext uri="{FF2B5EF4-FFF2-40B4-BE49-F238E27FC236}">
                <a16:creationId xmlns:a16="http://schemas.microsoft.com/office/drawing/2014/main" id="{ED790788-0609-4FDB-8C89-60E13D6983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629"/>
    </mc:Choice>
    <mc:Fallback>
      <p:transition spd="slow" advTm="27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5"/>
          <p:cNvSpPr txBox="1">
            <a:spLocks noGrp="1"/>
          </p:cNvSpPr>
          <p:nvPr>
            <p:ph type="body" idx="1"/>
          </p:nvPr>
        </p:nvSpPr>
        <p:spPr>
          <a:xfrm>
            <a:off x="311700" y="1997800"/>
            <a:ext cx="7918800" cy="257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Courier New"/>
                <a:ea typeface="Courier New"/>
                <a:cs typeface="Courier New"/>
                <a:sym typeface="Courier New"/>
              </a:rPr>
              <a:t>&gt;&gt;&gt; from pkg_resources import parse_version</a:t>
            </a:r>
            <a:endParaRPr>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a:latin typeface="Courier New"/>
                <a:ea typeface="Courier New"/>
                <a:cs typeface="Courier New"/>
                <a:sym typeface="Courier New"/>
              </a:rPr>
              <a:t>&gt;&gt;&gt; parse_version("1.1.0") &lt; parse_version("1.1.0c")</a:t>
            </a:r>
            <a:endParaRPr>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a:solidFill>
                  <a:srgbClr val="E0366F"/>
                </a:solidFill>
                <a:latin typeface="Courier New"/>
                <a:ea typeface="Courier New"/>
                <a:cs typeface="Courier New"/>
                <a:sym typeface="Courier New"/>
              </a:rPr>
              <a:t>False</a:t>
            </a:r>
            <a:endParaRPr>
              <a:solidFill>
                <a:srgbClr val="E0366F"/>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a:latin typeface="Courier New"/>
                <a:ea typeface="Courier New"/>
                <a:cs typeface="Courier New"/>
                <a:sym typeface="Courier New"/>
              </a:rPr>
              <a:t>&gt;&gt;&gt; parse_version("1.1.0") &lt; parse_version("1.1.0.3")</a:t>
            </a:r>
            <a:endParaRPr>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a:latin typeface="Courier New"/>
                <a:ea typeface="Courier New"/>
                <a:cs typeface="Courier New"/>
                <a:sym typeface="Courier New"/>
              </a:rPr>
              <a:t>True</a:t>
            </a:r>
            <a:endParaRPr>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00000"/>
              </a:lnSpc>
              <a:spcBef>
                <a:spcPts val="0"/>
              </a:spcBef>
              <a:spcAft>
                <a:spcPts val="0"/>
              </a:spcAft>
              <a:buNone/>
            </a:pPr>
            <a:endParaRPr>
              <a:latin typeface="Courier New"/>
              <a:ea typeface="Courier New"/>
              <a:cs typeface="Courier New"/>
              <a:sym typeface="Courier New"/>
            </a:endParaRPr>
          </a:p>
        </p:txBody>
      </p:sp>
      <p:sp>
        <p:nvSpPr>
          <p:cNvPr id="880" name="Google Shape;880;p35"/>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881" name="Google Shape;881;p35"/>
          <p:cNvSpPr txBox="1"/>
          <p:nvPr/>
        </p:nvSpPr>
        <p:spPr>
          <a:xfrm>
            <a:off x="589025" y="270125"/>
            <a:ext cx="6802800" cy="1128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a:solidFill>
                  <a:srgbClr val="D4D4D4"/>
                </a:solidFill>
                <a:highlight>
                  <a:srgbClr val="1E1E1E"/>
                </a:highlight>
                <a:latin typeface="Courier New"/>
                <a:ea typeface="Courier New"/>
                <a:cs typeface="Courier New"/>
                <a:sym typeface="Courier New"/>
              </a:rPr>
              <a:t>     </a:t>
            </a:r>
            <a:r>
              <a:rPr lang="en">
                <a:solidFill>
                  <a:srgbClr val="CE9178"/>
                </a:solidFill>
                <a:highlight>
                  <a:srgbClr val="1E1E1E"/>
                </a:highlight>
                <a:latin typeface="Courier New"/>
                <a:ea typeface="Courier New"/>
                <a:cs typeface="Courier New"/>
                <a:sym typeface="Courier New"/>
              </a:rPr>
              <a:t>"cpe23Uri"</a:t>
            </a:r>
            <a:r>
              <a:rPr lang="en">
                <a:solidFill>
                  <a:srgbClr val="D4D4D4"/>
                </a:solidFill>
                <a:highlight>
                  <a:srgbClr val="1E1E1E"/>
                </a:highlight>
                <a:latin typeface="Courier New"/>
                <a:ea typeface="Courier New"/>
                <a:cs typeface="Courier New"/>
                <a:sym typeface="Courier New"/>
              </a:rPr>
              <a:t> </a:t>
            </a:r>
            <a:r>
              <a:rPr lang="en">
                <a:solidFill>
                  <a:srgbClr val="F44747"/>
                </a:solidFill>
                <a:highlight>
                  <a:srgbClr val="1E1E1E"/>
                </a:highlight>
                <a:latin typeface="Courier New"/>
                <a:ea typeface="Courier New"/>
                <a:cs typeface="Courier New"/>
                <a:sym typeface="Courier New"/>
              </a:rPr>
              <a:t>:</a:t>
            </a:r>
            <a:r>
              <a:rPr lang="en">
                <a:solidFill>
                  <a:srgbClr val="D4D4D4"/>
                </a:solidFill>
                <a:highlight>
                  <a:srgbClr val="1E1E1E"/>
                </a:highlight>
                <a:latin typeface="Courier New"/>
                <a:ea typeface="Courier New"/>
                <a:cs typeface="Courier New"/>
                <a:sym typeface="Courier New"/>
              </a:rPr>
              <a:t> </a:t>
            </a:r>
            <a:r>
              <a:rPr lang="en">
                <a:solidFill>
                  <a:srgbClr val="CE9178"/>
                </a:solidFill>
                <a:highlight>
                  <a:srgbClr val="1E1E1E"/>
                </a:highlight>
                <a:latin typeface="Courier New"/>
                <a:ea typeface="Courier New"/>
                <a:cs typeface="Courier New"/>
                <a:sym typeface="Courier New"/>
              </a:rPr>
              <a:t>"cpe:2.3:a:openssl:openssl:*:*:*:*:*:*:*:*"</a:t>
            </a:r>
            <a:r>
              <a:rPr lang="en">
                <a:solidFill>
                  <a:srgbClr val="D4D4D4"/>
                </a:solidFill>
                <a:highlight>
                  <a:srgbClr val="1E1E1E"/>
                </a:highlight>
                <a:latin typeface="Courier New"/>
                <a:ea typeface="Courier New"/>
                <a:cs typeface="Courier New"/>
                <a:sym typeface="Courier New"/>
              </a:rPr>
              <a:t>,</a:t>
            </a:r>
            <a:endParaRPr>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a:solidFill>
                  <a:srgbClr val="D4D4D4"/>
                </a:solidFill>
                <a:highlight>
                  <a:srgbClr val="1E1E1E"/>
                </a:highlight>
                <a:latin typeface="Courier New"/>
                <a:ea typeface="Courier New"/>
                <a:cs typeface="Courier New"/>
                <a:sym typeface="Courier New"/>
              </a:rPr>
              <a:t>     </a:t>
            </a:r>
            <a:r>
              <a:rPr lang="en">
                <a:solidFill>
                  <a:srgbClr val="9CDCFE"/>
                </a:solidFill>
                <a:highlight>
                  <a:srgbClr val="1E1E1E"/>
                </a:highlight>
                <a:latin typeface="Courier New"/>
                <a:ea typeface="Courier New"/>
                <a:cs typeface="Courier New"/>
                <a:sym typeface="Courier New"/>
              </a:rPr>
              <a:t>"versionStartIncluding"</a:t>
            </a:r>
            <a:r>
              <a:rPr lang="en">
                <a:solidFill>
                  <a:srgbClr val="D4D4D4"/>
                </a:solidFill>
                <a:highlight>
                  <a:srgbClr val="1E1E1E"/>
                </a:highlight>
                <a:latin typeface="Courier New"/>
                <a:ea typeface="Courier New"/>
                <a:cs typeface="Courier New"/>
                <a:sym typeface="Courier New"/>
              </a:rPr>
              <a:t> : </a:t>
            </a:r>
            <a:r>
              <a:rPr lang="en">
                <a:solidFill>
                  <a:srgbClr val="CE9178"/>
                </a:solidFill>
                <a:highlight>
                  <a:srgbClr val="1E1E1E"/>
                </a:highlight>
                <a:latin typeface="Courier New"/>
                <a:ea typeface="Courier New"/>
                <a:cs typeface="Courier New"/>
                <a:sym typeface="Courier New"/>
              </a:rPr>
              <a:t>"1.1.0"</a:t>
            </a:r>
            <a:r>
              <a:rPr lang="en">
                <a:solidFill>
                  <a:srgbClr val="D4D4D4"/>
                </a:solidFill>
                <a:highlight>
                  <a:srgbClr val="1E1E1E"/>
                </a:highlight>
                <a:latin typeface="Courier New"/>
                <a:ea typeface="Courier New"/>
                <a:cs typeface="Courier New"/>
                <a:sym typeface="Courier New"/>
              </a:rPr>
              <a:t>,</a:t>
            </a:r>
            <a:endParaRPr>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a:solidFill>
                  <a:srgbClr val="D4D4D4"/>
                </a:solidFill>
                <a:highlight>
                  <a:srgbClr val="1E1E1E"/>
                </a:highlight>
                <a:latin typeface="Courier New"/>
                <a:ea typeface="Courier New"/>
                <a:cs typeface="Courier New"/>
                <a:sym typeface="Courier New"/>
              </a:rPr>
              <a:t>     </a:t>
            </a:r>
            <a:r>
              <a:rPr lang="en">
                <a:solidFill>
                  <a:srgbClr val="9CDCFE"/>
                </a:solidFill>
                <a:highlight>
                  <a:srgbClr val="1E1E1E"/>
                </a:highlight>
                <a:latin typeface="Courier New"/>
                <a:ea typeface="Courier New"/>
                <a:cs typeface="Courier New"/>
                <a:sym typeface="Courier New"/>
              </a:rPr>
              <a:t>"versionEndIncluding"</a:t>
            </a:r>
            <a:r>
              <a:rPr lang="en">
                <a:solidFill>
                  <a:srgbClr val="D4D4D4"/>
                </a:solidFill>
                <a:highlight>
                  <a:srgbClr val="1E1E1E"/>
                </a:highlight>
                <a:latin typeface="Courier New"/>
                <a:ea typeface="Courier New"/>
                <a:cs typeface="Courier New"/>
                <a:sym typeface="Courier New"/>
              </a:rPr>
              <a:t> : </a:t>
            </a:r>
            <a:r>
              <a:rPr lang="en">
                <a:solidFill>
                  <a:srgbClr val="CE9178"/>
                </a:solidFill>
                <a:highlight>
                  <a:srgbClr val="1E1E1E"/>
                </a:highlight>
                <a:latin typeface="Courier New"/>
                <a:ea typeface="Courier New"/>
                <a:cs typeface="Courier New"/>
                <a:sym typeface="Courier New"/>
              </a:rPr>
              <a:t>"1.1.0j"</a:t>
            </a:r>
            <a:endParaRPr>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solidFill>
                <a:schemeClr val="dk1"/>
              </a:solidFill>
              <a:latin typeface="Courier New"/>
              <a:ea typeface="Courier New"/>
              <a:cs typeface="Courier New"/>
              <a:sym typeface="Courier New"/>
            </a:endParaRPr>
          </a:p>
        </p:txBody>
      </p:sp>
      <p:grpSp>
        <p:nvGrpSpPr>
          <p:cNvPr id="882" name="Google Shape;882;p35"/>
          <p:cNvGrpSpPr/>
          <p:nvPr/>
        </p:nvGrpSpPr>
        <p:grpSpPr>
          <a:xfrm>
            <a:off x="1222036" y="2728526"/>
            <a:ext cx="1276081" cy="994049"/>
            <a:chOff x="459746" y="4485516"/>
            <a:chExt cx="266600" cy="226905"/>
          </a:xfrm>
        </p:grpSpPr>
        <p:sp>
          <p:nvSpPr>
            <p:cNvPr id="883" name="Google Shape;883;p35"/>
            <p:cNvSpPr/>
            <p:nvPr/>
          </p:nvSpPr>
          <p:spPr>
            <a:xfrm rot="10800000" flipH="1">
              <a:off x="529266" y="4569748"/>
              <a:ext cx="127560" cy="107736"/>
            </a:xfrm>
            <a:custGeom>
              <a:avLst/>
              <a:gdLst/>
              <a:ahLst/>
              <a:cxnLst/>
              <a:rect l="l" t="t" r="r" b="b"/>
              <a:pathLst>
                <a:path w="400" h="848" extrusionOk="0">
                  <a:moveTo>
                    <a:pt x="0" y="0"/>
                  </a:moveTo>
                  <a:lnTo>
                    <a:pt x="36" y="744"/>
                  </a:lnTo>
                  <a:lnTo>
                    <a:pt x="40" y="790"/>
                  </a:lnTo>
                  <a:lnTo>
                    <a:pt x="49" y="813"/>
                  </a:lnTo>
                  <a:lnTo>
                    <a:pt x="67" y="836"/>
                  </a:lnTo>
                  <a:lnTo>
                    <a:pt x="80" y="847"/>
                  </a:lnTo>
                  <a:lnTo>
                    <a:pt x="320" y="847"/>
                  </a:lnTo>
                  <a:lnTo>
                    <a:pt x="338" y="836"/>
                  </a:lnTo>
                  <a:lnTo>
                    <a:pt x="351" y="813"/>
                  </a:lnTo>
                  <a:lnTo>
                    <a:pt x="360" y="790"/>
                  </a:lnTo>
                  <a:lnTo>
                    <a:pt x="364" y="744"/>
                  </a:lnTo>
                  <a:lnTo>
                    <a:pt x="400" y="0"/>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rot="10800000" flipH="1">
              <a:off x="529266" y="4569748"/>
              <a:ext cx="127560" cy="107736"/>
            </a:xfrm>
            <a:custGeom>
              <a:avLst/>
              <a:gdLst/>
              <a:ahLst/>
              <a:cxnLst/>
              <a:rect l="l" t="t" r="r" b="b"/>
              <a:pathLst>
                <a:path w="400" h="848" extrusionOk="0">
                  <a:moveTo>
                    <a:pt x="0" y="0"/>
                  </a:moveTo>
                  <a:lnTo>
                    <a:pt x="36" y="744"/>
                  </a:lnTo>
                  <a:lnTo>
                    <a:pt x="40" y="790"/>
                  </a:lnTo>
                  <a:lnTo>
                    <a:pt x="49" y="813"/>
                  </a:lnTo>
                  <a:lnTo>
                    <a:pt x="67" y="836"/>
                  </a:lnTo>
                  <a:lnTo>
                    <a:pt x="80" y="847"/>
                  </a:lnTo>
                  <a:lnTo>
                    <a:pt x="320" y="847"/>
                  </a:lnTo>
                  <a:lnTo>
                    <a:pt x="338" y="836"/>
                  </a:lnTo>
                  <a:lnTo>
                    <a:pt x="351" y="813"/>
                  </a:lnTo>
                  <a:lnTo>
                    <a:pt x="360" y="790"/>
                  </a:lnTo>
                  <a:lnTo>
                    <a:pt x="364" y="744"/>
                  </a:lnTo>
                  <a:lnTo>
                    <a:pt x="400" y="0"/>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rot="10800000" flipH="1">
              <a:off x="539152" y="4569748"/>
              <a:ext cx="109383" cy="27823"/>
            </a:xfrm>
            <a:custGeom>
              <a:avLst/>
              <a:gdLst/>
              <a:ahLst/>
              <a:cxnLst/>
              <a:rect l="l" t="t" r="r" b="b"/>
              <a:pathLst>
                <a:path w="343" h="219" extrusionOk="0">
                  <a:moveTo>
                    <a:pt x="0" y="1"/>
                  </a:moveTo>
                  <a:lnTo>
                    <a:pt x="5" y="115"/>
                  </a:lnTo>
                  <a:lnTo>
                    <a:pt x="9" y="161"/>
                  </a:lnTo>
                  <a:lnTo>
                    <a:pt x="18" y="184"/>
                  </a:lnTo>
                  <a:lnTo>
                    <a:pt x="36" y="207"/>
                  </a:lnTo>
                  <a:lnTo>
                    <a:pt x="49" y="218"/>
                  </a:lnTo>
                  <a:lnTo>
                    <a:pt x="289" y="218"/>
                  </a:lnTo>
                  <a:lnTo>
                    <a:pt x="307" y="207"/>
                  </a:lnTo>
                  <a:lnTo>
                    <a:pt x="320" y="184"/>
                  </a:lnTo>
                  <a:lnTo>
                    <a:pt x="329" y="161"/>
                  </a:lnTo>
                  <a:lnTo>
                    <a:pt x="333" y="115"/>
                  </a:lnTo>
                  <a:lnTo>
                    <a:pt x="342" y="1"/>
                  </a:lnTo>
                  <a:lnTo>
                    <a:pt x="333" y="24"/>
                  </a:lnTo>
                  <a:lnTo>
                    <a:pt x="324" y="47"/>
                  </a:lnTo>
                  <a:lnTo>
                    <a:pt x="311" y="58"/>
                  </a:lnTo>
                  <a:lnTo>
                    <a:pt x="298" y="69"/>
                  </a:lnTo>
                  <a:lnTo>
                    <a:pt x="45" y="69"/>
                  </a:lnTo>
                  <a:lnTo>
                    <a:pt x="31" y="58"/>
                  </a:lnTo>
                  <a:lnTo>
                    <a:pt x="18" y="47"/>
                  </a:lnTo>
                  <a:lnTo>
                    <a:pt x="9" y="24"/>
                  </a:lnTo>
                  <a:lnTo>
                    <a:pt x="0" y="1"/>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rot="10800000" flipH="1">
              <a:off x="526396" y="4566825"/>
              <a:ext cx="133300" cy="113580"/>
            </a:xfrm>
            <a:custGeom>
              <a:avLst/>
              <a:gdLst/>
              <a:ahLst/>
              <a:cxnLst/>
              <a:rect l="l" t="t" r="r" b="b"/>
              <a:pathLst>
                <a:path w="418" h="894" extrusionOk="0">
                  <a:moveTo>
                    <a:pt x="400" y="46"/>
                  </a:moveTo>
                  <a:lnTo>
                    <a:pt x="364" y="767"/>
                  </a:lnTo>
                  <a:lnTo>
                    <a:pt x="364" y="802"/>
                  </a:lnTo>
                  <a:lnTo>
                    <a:pt x="355" y="824"/>
                  </a:lnTo>
                  <a:lnTo>
                    <a:pt x="342" y="847"/>
                  </a:lnTo>
                  <a:lnTo>
                    <a:pt x="76" y="847"/>
                  </a:lnTo>
                  <a:lnTo>
                    <a:pt x="67" y="824"/>
                  </a:lnTo>
                  <a:lnTo>
                    <a:pt x="58" y="802"/>
                  </a:lnTo>
                  <a:lnTo>
                    <a:pt x="54" y="767"/>
                  </a:lnTo>
                  <a:lnTo>
                    <a:pt x="20" y="46"/>
                  </a:lnTo>
                  <a:close/>
                  <a:moveTo>
                    <a:pt x="5" y="1"/>
                  </a:moveTo>
                  <a:lnTo>
                    <a:pt x="0" y="23"/>
                  </a:lnTo>
                  <a:lnTo>
                    <a:pt x="36" y="767"/>
                  </a:lnTo>
                  <a:lnTo>
                    <a:pt x="40" y="824"/>
                  </a:lnTo>
                  <a:lnTo>
                    <a:pt x="54" y="859"/>
                  </a:lnTo>
                  <a:lnTo>
                    <a:pt x="71" y="882"/>
                  </a:lnTo>
                  <a:lnTo>
                    <a:pt x="89" y="893"/>
                  </a:lnTo>
                  <a:lnTo>
                    <a:pt x="329" y="893"/>
                  </a:lnTo>
                  <a:lnTo>
                    <a:pt x="351" y="882"/>
                  </a:lnTo>
                  <a:lnTo>
                    <a:pt x="364" y="859"/>
                  </a:lnTo>
                  <a:lnTo>
                    <a:pt x="378" y="824"/>
                  </a:lnTo>
                  <a:lnTo>
                    <a:pt x="382" y="767"/>
                  </a:lnTo>
                  <a:lnTo>
                    <a:pt x="418" y="23"/>
                  </a:lnTo>
                  <a:lnTo>
                    <a:pt x="418"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rot="10800000" flipH="1">
              <a:off x="520656" y="4677357"/>
              <a:ext cx="143186" cy="23377"/>
            </a:xfrm>
            <a:custGeom>
              <a:avLst/>
              <a:gdLst/>
              <a:ahLst/>
              <a:cxnLst/>
              <a:rect l="l" t="t" r="r" b="b"/>
              <a:pathLst>
                <a:path w="449" h="184" extrusionOk="0">
                  <a:moveTo>
                    <a:pt x="18" y="0"/>
                  </a:moveTo>
                  <a:lnTo>
                    <a:pt x="10" y="12"/>
                  </a:lnTo>
                  <a:lnTo>
                    <a:pt x="1" y="35"/>
                  </a:lnTo>
                  <a:lnTo>
                    <a:pt x="1" y="138"/>
                  </a:lnTo>
                  <a:lnTo>
                    <a:pt x="10" y="172"/>
                  </a:lnTo>
                  <a:lnTo>
                    <a:pt x="18" y="183"/>
                  </a:lnTo>
                  <a:lnTo>
                    <a:pt x="436" y="183"/>
                  </a:lnTo>
                  <a:lnTo>
                    <a:pt x="444" y="172"/>
                  </a:lnTo>
                  <a:lnTo>
                    <a:pt x="449" y="138"/>
                  </a:lnTo>
                  <a:lnTo>
                    <a:pt x="449" y="35"/>
                  </a:lnTo>
                  <a:lnTo>
                    <a:pt x="444" y="12"/>
                  </a:lnTo>
                  <a:lnTo>
                    <a:pt x="436" y="0"/>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rot="10800000" flipH="1">
              <a:off x="520656" y="4677357"/>
              <a:ext cx="143186" cy="17533"/>
            </a:xfrm>
            <a:custGeom>
              <a:avLst/>
              <a:gdLst/>
              <a:ahLst/>
              <a:cxnLst/>
              <a:rect l="l" t="t" r="r" b="b"/>
              <a:pathLst>
                <a:path w="449" h="138" extrusionOk="0">
                  <a:moveTo>
                    <a:pt x="1" y="0"/>
                  </a:moveTo>
                  <a:lnTo>
                    <a:pt x="1" y="92"/>
                  </a:lnTo>
                  <a:lnTo>
                    <a:pt x="10" y="126"/>
                  </a:lnTo>
                  <a:lnTo>
                    <a:pt x="18" y="137"/>
                  </a:lnTo>
                  <a:lnTo>
                    <a:pt x="436" y="137"/>
                  </a:lnTo>
                  <a:lnTo>
                    <a:pt x="444" y="126"/>
                  </a:lnTo>
                  <a:lnTo>
                    <a:pt x="449" y="92"/>
                  </a:lnTo>
                  <a:lnTo>
                    <a:pt x="449" y="0"/>
                  </a:lnTo>
                  <a:lnTo>
                    <a:pt x="444" y="34"/>
                  </a:lnTo>
                  <a:lnTo>
                    <a:pt x="436" y="46"/>
                  </a:lnTo>
                  <a:lnTo>
                    <a:pt x="18" y="46"/>
                  </a:lnTo>
                  <a:lnTo>
                    <a:pt x="10" y="34"/>
                  </a:lnTo>
                  <a:lnTo>
                    <a:pt x="1" y="0"/>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rot="10800000" flipH="1">
              <a:off x="517786" y="4674434"/>
              <a:ext cx="148926" cy="29221"/>
            </a:xfrm>
            <a:custGeom>
              <a:avLst/>
              <a:gdLst/>
              <a:ahLst/>
              <a:cxnLst/>
              <a:rect l="l" t="t" r="r" b="b"/>
              <a:pathLst>
                <a:path w="467" h="230" extrusionOk="0">
                  <a:moveTo>
                    <a:pt x="449" y="46"/>
                  </a:moveTo>
                  <a:lnTo>
                    <a:pt x="449" y="58"/>
                  </a:lnTo>
                  <a:lnTo>
                    <a:pt x="449" y="161"/>
                  </a:lnTo>
                  <a:lnTo>
                    <a:pt x="449" y="172"/>
                  </a:lnTo>
                  <a:lnTo>
                    <a:pt x="445" y="184"/>
                  </a:lnTo>
                  <a:lnTo>
                    <a:pt x="27" y="184"/>
                  </a:lnTo>
                  <a:lnTo>
                    <a:pt x="23" y="172"/>
                  </a:lnTo>
                  <a:lnTo>
                    <a:pt x="19" y="161"/>
                  </a:lnTo>
                  <a:lnTo>
                    <a:pt x="19" y="58"/>
                  </a:lnTo>
                  <a:lnTo>
                    <a:pt x="23" y="46"/>
                  </a:lnTo>
                  <a:close/>
                  <a:moveTo>
                    <a:pt x="19" y="0"/>
                  </a:moveTo>
                  <a:lnTo>
                    <a:pt x="10" y="23"/>
                  </a:lnTo>
                  <a:lnTo>
                    <a:pt x="5" y="35"/>
                  </a:lnTo>
                  <a:lnTo>
                    <a:pt x="1" y="58"/>
                  </a:lnTo>
                  <a:lnTo>
                    <a:pt x="1" y="161"/>
                  </a:lnTo>
                  <a:lnTo>
                    <a:pt x="5" y="184"/>
                  </a:lnTo>
                  <a:lnTo>
                    <a:pt x="10" y="206"/>
                  </a:lnTo>
                  <a:lnTo>
                    <a:pt x="19" y="218"/>
                  </a:lnTo>
                  <a:lnTo>
                    <a:pt x="27" y="229"/>
                  </a:lnTo>
                  <a:lnTo>
                    <a:pt x="445" y="229"/>
                  </a:lnTo>
                  <a:lnTo>
                    <a:pt x="453" y="218"/>
                  </a:lnTo>
                  <a:lnTo>
                    <a:pt x="458" y="206"/>
                  </a:lnTo>
                  <a:lnTo>
                    <a:pt x="467" y="184"/>
                  </a:lnTo>
                  <a:lnTo>
                    <a:pt x="467" y="161"/>
                  </a:lnTo>
                  <a:lnTo>
                    <a:pt x="467" y="58"/>
                  </a:lnTo>
                  <a:lnTo>
                    <a:pt x="467" y="35"/>
                  </a:lnTo>
                  <a:lnTo>
                    <a:pt x="458" y="23"/>
                  </a:lnTo>
                  <a:lnTo>
                    <a:pt x="45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rot="10800000" flipH="1">
              <a:off x="582841" y="4649787"/>
              <a:ext cx="20410" cy="27696"/>
            </a:xfrm>
            <a:custGeom>
              <a:avLst/>
              <a:gdLst/>
              <a:ahLst/>
              <a:cxnLst/>
              <a:rect l="l" t="t" r="r" b="b"/>
              <a:pathLst>
                <a:path w="64" h="218" extrusionOk="0">
                  <a:moveTo>
                    <a:pt x="1" y="0"/>
                  </a:moveTo>
                  <a:lnTo>
                    <a:pt x="1" y="218"/>
                  </a:lnTo>
                  <a:lnTo>
                    <a:pt x="63" y="218"/>
                  </a:lnTo>
                  <a:lnTo>
                    <a:pt x="63" y="0"/>
                  </a:lnTo>
                  <a:close/>
                </a:path>
              </a:pathLst>
            </a:custGeom>
            <a:solidFill>
              <a:srgbClr val="878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rot="10800000" flipH="1">
              <a:off x="582841" y="4649788"/>
              <a:ext cx="20410" cy="10291"/>
            </a:xfrm>
            <a:custGeom>
              <a:avLst/>
              <a:gdLst/>
              <a:ahLst/>
              <a:cxnLst/>
              <a:rect l="l" t="t" r="r" b="b"/>
              <a:pathLst>
                <a:path w="64" h="81" extrusionOk="0">
                  <a:moveTo>
                    <a:pt x="1" y="1"/>
                  </a:moveTo>
                  <a:lnTo>
                    <a:pt x="1" y="81"/>
                  </a:lnTo>
                  <a:lnTo>
                    <a:pt x="63" y="81"/>
                  </a:lnTo>
                  <a:lnTo>
                    <a:pt x="63" y="1"/>
                  </a:lnTo>
                  <a:close/>
                </a:path>
              </a:pathLst>
            </a:custGeom>
            <a:solidFill>
              <a:srgbClr val="656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p:nvPr/>
          </p:nvSpPr>
          <p:spPr>
            <a:xfrm rot="10800000" flipH="1">
              <a:off x="580290" y="4646865"/>
              <a:ext cx="25512" cy="33541"/>
            </a:xfrm>
            <a:custGeom>
              <a:avLst/>
              <a:gdLst/>
              <a:ahLst/>
              <a:cxnLst/>
              <a:rect l="l" t="t" r="r" b="b"/>
              <a:pathLst>
                <a:path w="80" h="264" extrusionOk="0">
                  <a:moveTo>
                    <a:pt x="62" y="46"/>
                  </a:moveTo>
                  <a:lnTo>
                    <a:pt x="62" y="218"/>
                  </a:lnTo>
                  <a:lnTo>
                    <a:pt x="18" y="218"/>
                  </a:lnTo>
                  <a:lnTo>
                    <a:pt x="18" y="46"/>
                  </a:lnTo>
                  <a:close/>
                  <a:moveTo>
                    <a:pt x="4" y="1"/>
                  </a:moveTo>
                  <a:lnTo>
                    <a:pt x="0" y="23"/>
                  </a:lnTo>
                  <a:lnTo>
                    <a:pt x="0" y="241"/>
                  </a:lnTo>
                  <a:lnTo>
                    <a:pt x="4" y="252"/>
                  </a:lnTo>
                  <a:lnTo>
                    <a:pt x="9" y="264"/>
                  </a:lnTo>
                  <a:lnTo>
                    <a:pt x="71" y="264"/>
                  </a:lnTo>
                  <a:lnTo>
                    <a:pt x="75" y="252"/>
                  </a:lnTo>
                  <a:lnTo>
                    <a:pt x="80" y="241"/>
                  </a:lnTo>
                  <a:lnTo>
                    <a:pt x="80" y="23"/>
                  </a:lnTo>
                  <a:lnTo>
                    <a:pt x="75"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rot="10800000" flipH="1">
              <a:off x="575826" y="4610530"/>
              <a:ext cx="34441" cy="39385"/>
            </a:xfrm>
            <a:custGeom>
              <a:avLst/>
              <a:gdLst/>
              <a:ahLst/>
              <a:cxnLst/>
              <a:rect l="l" t="t" r="r" b="b"/>
              <a:pathLst>
                <a:path w="108" h="310" extrusionOk="0">
                  <a:moveTo>
                    <a:pt x="14" y="1"/>
                  </a:moveTo>
                  <a:lnTo>
                    <a:pt x="5" y="12"/>
                  </a:lnTo>
                  <a:lnTo>
                    <a:pt x="1" y="35"/>
                  </a:lnTo>
                  <a:lnTo>
                    <a:pt x="1" y="173"/>
                  </a:lnTo>
                  <a:lnTo>
                    <a:pt x="5" y="230"/>
                  </a:lnTo>
                  <a:lnTo>
                    <a:pt x="14" y="276"/>
                  </a:lnTo>
                  <a:lnTo>
                    <a:pt x="32" y="298"/>
                  </a:lnTo>
                  <a:lnTo>
                    <a:pt x="54" y="310"/>
                  </a:lnTo>
                  <a:lnTo>
                    <a:pt x="76" y="298"/>
                  </a:lnTo>
                  <a:lnTo>
                    <a:pt x="94" y="276"/>
                  </a:lnTo>
                  <a:lnTo>
                    <a:pt x="103" y="230"/>
                  </a:lnTo>
                  <a:lnTo>
                    <a:pt x="107" y="173"/>
                  </a:lnTo>
                  <a:lnTo>
                    <a:pt x="107" y="35"/>
                  </a:lnTo>
                  <a:lnTo>
                    <a:pt x="103" y="12"/>
                  </a:lnTo>
                  <a:lnTo>
                    <a:pt x="94"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rot="10800000" flipH="1">
              <a:off x="575826" y="4610530"/>
              <a:ext cx="34441" cy="29221"/>
            </a:xfrm>
            <a:custGeom>
              <a:avLst/>
              <a:gdLst/>
              <a:ahLst/>
              <a:cxnLst/>
              <a:rect l="l" t="t" r="r" b="b"/>
              <a:pathLst>
                <a:path w="108" h="230" extrusionOk="0">
                  <a:moveTo>
                    <a:pt x="1" y="1"/>
                  </a:moveTo>
                  <a:lnTo>
                    <a:pt x="1" y="93"/>
                  </a:lnTo>
                  <a:lnTo>
                    <a:pt x="5" y="150"/>
                  </a:lnTo>
                  <a:lnTo>
                    <a:pt x="14" y="196"/>
                  </a:lnTo>
                  <a:lnTo>
                    <a:pt x="32" y="218"/>
                  </a:lnTo>
                  <a:lnTo>
                    <a:pt x="54" y="230"/>
                  </a:lnTo>
                  <a:lnTo>
                    <a:pt x="76" y="218"/>
                  </a:lnTo>
                  <a:lnTo>
                    <a:pt x="94" y="196"/>
                  </a:lnTo>
                  <a:lnTo>
                    <a:pt x="103" y="150"/>
                  </a:lnTo>
                  <a:lnTo>
                    <a:pt x="107" y="93"/>
                  </a:lnTo>
                  <a:lnTo>
                    <a:pt x="107" y="1"/>
                  </a:lnTo>
                  <a:lnTo>
                    <a:pt x="103" y="58"/>
                  </a:lnTo>
                  <a:lnTo>
                    <a:pt x="94" y="104"/>
                  </a:lnTo>
                  <a:lnTo>
                    <a:pt x="76" y="138"/>
                  </a:lnTo>
                  <a:lnTo>
                    <a:pt x="54" y="150"/>
                  </a:lnTo>
                  <a:lnTo>
                    <a:pt x="32" y="138"/>
                  </a:lnTo>
                  <a:lnTo>
                    <a:pt x="14" y="104"/>
                  </a:lnTo>
                  <a:lnTo>
                    <a:pt x="5" y="58"/>
                  </a:lnTo>
                  <a:lnTo>
                    <a:pt x="1" y="1"/>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p:nvPr/>
          </p:nvSpPr>
          <p:spPr>
            <a:xfrm rot="10800000" flipH="1">
              <a:off x="572956" y="4607608"/>
              <a:ext cx="40181" cy="45229"/>
            </a:xfrm>
            <a:custGeom>
              <a:avLst/>
              <a:gdLst/>
              <a:ahLst/>
              <a:cxnLst/>
              <a:rect l="l" t="t" r="r" b="b"/>
              <a:pathLst>
                <a:path w="126" h="356" extrusionOk="0">
                  <a:moveTo>
                    <a:pt x="107" y="47"/>
                  </a:moveTo>
                  <a:lnTo>
                    <a:pt x="107" y="58"/>
                  </a:lnTo>
                  <a:lnTo>
                    <a:pt x="107" y="196"/>
                  </a:lnTo>
                  <a:lnTo>
                    <a:pt x="103" y="241"/>
                  </a:lnTo>
                  <a:lnTo>
                    <a:pt x="94" y="276"/>
                  </a:lnTo>
                  <a:lnTo>
                    <a:pt x="81" y="310"/>
                  </a:lnTo>
                  <a:lnTo>
                    <a:pt x="45" y="310"/>
                  </a:lnTo>
                  <a:lnTo>
                    <a:pt x="32" y="276"/>
                  </a:lnTo>
                  <a:lnTo>
                    <a:pt x="23" y="241"/>
                  </a:lnTo>
                  <a:lnTo>
                    <a:pt x="19" y="196"/>
                  </a:lnTo>
                  <a:lnTo>
                    <a:pt x="19" y="58"/>
                  </a:lnTo>
                  <a:lnTo>
                    <a:pt x="19" y="47"/>
                  </a:lnTo>
                  <a:close/>
                  <a:moveTo>
                    <a:pt x="14" y="1"/>
                  </a:moveTo>
                  <a:lnTo>
                    <a:pt x="5" y="12"/>
                  </a:lnTo>
                  <a:lnTo>
                    <a:pt x="1" y="35"/>
                  </a:lnTo>
                  <a:lnTo>
                    <a:pt x="1" y="58"/>
                  </a:lnTo>
                  <a:lnTo>
                    <a:pt x="1" y="196"/>
                  </a:lnTo>
                  <a:lnTo>
                    <a:pt x="5" y="264"/>
                  </a:lnTo>
                  <a:lnTo>
                    <a:pt x="19" y="310"/>
                  </a:lnTo>
                  <a:lnTo>
                    <a:pt x="36" y="344"/>
                  </a:lnTo>
                  <a:lnTo>
                    <a:pt x="63" y="356"/>
                  </a:lnTo>
                  <a:lnTo>
                    <a:pt x="85" y="344"/>
                  </a:lnTo>
                  <a:lnTo>
                    <a:pt x="107" y="310"/>
                  </a:lnTo>
                  <a:lnTo>
                    <a:pt x="121" y="264"/>
                  </a:lnTo>
                  <a:lnTo>
                    <a:pt x="125" y="196"/>
                  </a:lnTo>
                  <a:lnTo>
                    <a:pt x="125" y="58"/>
                  </a:lnTo>
                  <a:lnTo>
                    <a:pt x="125" y="35"/>
                  </a:lnTo>
                  <a:lnTo>
                    <a:pt x="121" y="12"/>
                  </a:lnTo>
                  <a:lnTo>
                    <a:pt x="112"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5"/>
            <p:cNvSpPr/>
            <p:nvPr/>
          </p:nvSpPr>
          <p:spPr>
            <a:xfrm rot="10800000" flipH="1">
              <a:off x="639606" y="4508766"/>
              <a:ext cx="38587" cy="42180"/>
            </a:xfrm>
            <a:custGeom>
              <a:avLst/>
              <a:gdLst/>
              <a:ahLst/>
              <a:cxnLst/>
              <a:rect l="l" t="t" r="r" b="b"/>
              <a:pathLst>
                <a:path w="121" h="332" extrusionOk="0">
                  <a:moveTo>
                    <a:pt x="0" y="0"/>
                  </a:moveTo>
                  <a:lnTo>
                    <a:pt x="0" y="23"/>
                  </a:lnTo>
                  <a:lnTo>
                    <a:pt x="0" y="34"/>
                  </a:lnTo>
                  <a:lnTo>
                    <a:pt x="58" y="320"/>
                  </a:lnTo>
                  <a:lnTo>
                    <a:pt x="67" y="332"/>
                  </a:lnTo>
                  <a:lnTo>
                    <a:pt x="71" y="332"/>
                  </a:lnTo>
                  <a:lnTo>
                    <a:pt x="116" y="217"/>
                  </a:lnTo>
                  <a:lnTo>
                    <a:pt x="120" y="195"/>
                  </a:lnTo>
                  <a:lnTo>
                    <a:pt x="116" y="183"/>
                  </a:lnTo>
                  <a:lnTo>
                    <a:pt x="14"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rot="10800000" flipH="1">
              <a:off x="636735" y="4505844"/>
              <a:ext cx="44327" cy="48024"/>
            </a:xfrm>
            <a:custGeom>
              <a:avLst/>
              <a:gdLst/>
              <a:ahLst/>
              <a:cxnLst/>
              <a:rect l="l" t="t" r="r" b="b"/>
              <a:pathLst>
                <a:path w="139" h="378" extrusionOk="0">
                  <a:moveTo>
                    <a:pt x="18" y="46"/>
                  </a:moveTo>
                  <a:lnTo>
                    <a:pt x="120" y="229"/>
                  </a:lnTo>
                  <a:lnTo>
                    <a:pt x="76" y="332"/>
                  </a:lnTo>
                  <a:lnTo>
                    <a:pt x="18" y="46"/>
                  </a:lnTo>
                  <a:close/>
                  <a:moveTo>
                    <a:pt x="18" y="0"/>
                  </a:moveTo>
                  <a:lnTo>
                    <a:pt x="5" y="12"/>
                  </a:lnTo>
                  <a:lnTo>
                    <a:pt x="1" y="23"/>
                  </a:lnTo>
                  <a:lnTo>
                    <a:pt x="1" y="46"/>
                  </a:lnTo>
                  <a:lnTo>
                    <a:pt x="1" y="69"/>
                  </a:lnTo>
                  <a:lnTo>
                    <a:pt x="58" y="355"/>
                  </a:lnTo>
                  <a:lnTo>
                    <a:pt x="63" y="366"/>
                  </a:lnTo>
                  <a:lnTo>
                    <a:pt x="72" y="378"/>
                  </a:lnTo>
                  <a:lnTo>
                    <a:pt x="76" y="378"/>
                  </a:lnTo>
                  <a:lnTo>
                    <a:pt x="89" y="366"/>
                  </a:lnTo>
                  <a:lnTo>
                    <a:pt x="134" y="263"/>
                  </a:lnTo>
                  <a:lnTo>
                    <a:pt x="138" y="240"/>
                  </a:lnTo>
                  <a:lnTo>
                    <a:pt x="138" y="229"/>
                  </a:lnTo>
                  <a:lnTo>
                    <a:pt x="138" y="218"/>
                  </a:lnTo>
                  <a:lnTo>
                    <a:pt x="134" y="206"/>
                  </a:lnTo>
                  <a:lnTo>
                    <a:pt x="129" y="183"/>
                  </a:lnTo>
                  <a:lnTo>
                    <a:pt x="27"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rot="10800000" flipH="1">
              <a:off x="580290" y="4488311"/>
              <a:ext cx="25512" cy="45229"/>
            </a:xfrm>
            <a:custGeom>
              <a:avLst/>
              <a:gdLst/>
              <a:ahLst/>
              <a:cxnLst/>
              <a:rect l="l" t="t" r="r" b="b"/>
              <a:pathLst>
                <a:path w="80" h="356" extrusionOk="0">
                  <a:moveTo>
                    <a:pt x="36" y="0"/>
                  </a:moveTo>
                  <a:lnTo>
                    <a:pt x="31" y="12"/>
                  </a:lnTo>
                  <a:lnTo>
                    <a:pt x="0" y="332"/>
                  </a:lnTo>
                  <a:lnTo>
                    <a:pt x="0" y="355"/>
                  </a:lnTo>
                  <a:lnTo>
                    <a:pt x="71" y="355"/>
                  </a:lnTo>
                  <a:lnTo>
                    <a:pt x="80" y="344"/>
                  </a:lnTo>
                  <a:lnTo>
                    <a:pt x="80" y="332"/>
                  </a:lnTo>
                  <a:lnTo>
                    <a:pt x="53" y="12"/>
                  </a:lnTo>
                  <a:lnTo>
                    <a:pt x="49"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5"/>
            <p:cNvSpPr/>
            <p:nvPr/>
          </p:nvSpPr>
          <p:spPr>
            <a:xfrm rot="10800000" flipH="1">
              <a:off x="577420" y="4485516"/>
              <a:ext cx="31252" cy="50946"/>
            </a:xfrm>
            <a:custGeom>
              <a:avLst/>
              <a:gdLst/>
              <a:ahLst/>
              <a:cxnLst/>
              <a:rect l="l" t="t" r="r" b="b"/>
              <a:pathLst>
                <a:path w="98" h="401" extrusionOk="0">
                  <a:moveTo>
                    <a:pt x="53" y="46"/>
                  </a:moveTo>
                  <a:lnTo>
                    <a:pt x="80" y="355"/>
                  </a:lnTo>
                  <a:lnTo>
                    <a:pt x="18" y="355"/>
                  </a:lnTo>
                  <a:lnTo>
                    <a:pt x="49" y="46"/>
                  </a:lnTo>
                  <a:close/>
                  <a:moveTo>
                    <a:pt x="49" y="0"/>
                  </a:moveTo>
                  <a:lnTo>
                    <a:pt x="40" y="12"/>
                  </a:lnTo>
                  <a:lnTo>
                    <a:pt x="31" y="35"/>
                  </a:lnTo>
                  <a:lnTo>
                    <a:pt x="0" y="344"/>
                  </a:lnTo>
                  <a:lnTo>
                    <a:pt x="0" y="355"/>
                  </a:lnTo>
                  <a:lnTo>
                    <a:pt x="5" y="390"/>
                  </a:lnTo>
                  <a:lnTo>
                    <a:pt x="9" y="401"/>
                  </a:lnTo>
                  <a:lnTo>
                    <a:pt x="89" y="401"/>
                  </a:lnTo>
                  <a:lnTo>
                    <a:pt x="93" y="390"/>
                  </a:lnTo>
                  <a:lnTo>
                    <a:pt x="98" y="355"/>
                  </a:lnTo>
                  <a:lnTo>
                    <a:pt x="98" y="344"/>
                  </a:lnTo>
                  <a:lnTo>
                    <a:pt x="71" y="35"/>
                  </a:lnTo>
                  <a:lnTo>
                    <a:pt x="62" y="12"/>
                  </a:lnTo>
                  <a:lnTo>
                    <a:pt x="5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5"/>
            <p:cNvSpPr/>
            <p:nvPr/>
          </p:nvSpPr>
          <p:spPr>
            <a:xfrm rot="10800000" flipH="1">
              <a:off x="675003" y="4569748"/>
              <a:ext cx="45603" cy="29221"/>
            </a:xfrm>
            <a:custGeom>
              <a:avLst/>
              <a:gdLst/>
              <a:ahLst/>
              <a:cxnLst/>
              <a:rect l="l" t="t" r="r" b="b"/>
              <a:pathLst>
                <a:path w="143" h="230" extrusionOk="0">
                  <a:moveTo>
                    <a:pt x="5" y="0"/>
                  </a:moveTo>
                  <a:lnTo>
                    <a:pt x="0" y="12"/>
                  </a:lnTo>
                  <a:lnTo>
                    <a:pt x="0" y="23"/>
                  </a:lnTo>
                  <a:lnTo>
                    <a:pt x="0" y="46"/>
                  </a:lnTo>
                  <a:lnTo>
                    <a:pt x="102" y="229"/>
                  </a:lnTo>
                  <a:lnTo>
                    <a:pt x="111" y="229"/>
                  </a:lnTo>
                  <a:lnTo>
                    <a:pt x="116" y="218"/>
                  </a:lnTo>
                  <a:lnTo>
                    <a:pt x="142" y="69"/>
                  </a:lnTo>
                  <a:lnTo>
                    <a:pt x="142" y="46"/>
                  </a:lnTo>
                  <a:lnTo>
                    <a:pt x="133" y="35"/>
                  </a:lnTo>
                  <a:lnTo>
                    <a:pt x="9"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p:nvPr/>
          </p:nvSpPr>
          <p:spPr>
            <a:xfrm rot="10800000" flipH="1">
              <a:off x="672133" y="4566826"/>
              <a:ext cx="51343" cy="35065"/>
            </a:xfrm>
            <a:custGeom>
              <a:avLst/>
              <a:gdLst/>
              <a:ahLst/>
              <a:cxnLst/>
              <a:rect l="l" t="t" r="r" b="b"/>
              <a:pathLst>
                <a:path w="161" h="276" extrusionOk="0">
                  <a:moveTo>
                    <a:pt x="18" y="46"/>
                  </a:moveTo>
                  <a:lnTo>
                    <a:pt x="142" y="81"/>
                  </a:lnTo>
                  <a:lnTo>
                    <a:pt x="120" y="229"/>
                  </a:lnTo>
                  <a:lnTo>
                    <a:pt x="116" y="229"/>
                  </a:lnTo>
                  <a:lnTo>
                    <a:pt x="18" y="46"/>
                  </a:lnTo>
                  <a:close/>
                  <a:moveTo>
                    <a:pt x="5" y="1"/>
                  </a:moveTo>
                  <a:lnTo>
                    <a:pt x="0" y="23"/>
                  </a:lnTo>
                  <a:lnTo>
                    <a:pt x="0" y="46"/>
                  </a:lnTo>
                  <a:lnTo>
                    <a:pt x="0" y="69"/>
                  </a:lnTo>
                  <a:lnTo>
                    <a:pt x="5" y="81"/>
                  </a:lnTo>
                  <a:lnTo>
                    <a:pt x="107" y="264"/>
                  </a:lnTo>
                  <a:lnTo>
                    <a:pt x="116" y="275"/>
                  </a:lnTo>
                  <a:lnTo>
                    <a:pt x="125" y="275"/>
                  </a:lnTo>
                  <a:lnTo>
                    <a:pt x="129" y="264"/>
                  </a:lnTo>
                  <a:lnTo>
                    <a:pt x="134" y="252"/>
                  </a:lnTo>
                  <a:lnTo>
                    <a:pt x="160" y="103"/>
                  </a:lnTo>
                  <a:lnTo>
                    <a:pt x="160" y="81"/>
                  </a:lnTo>
                  <a:lnTo>
                    <a:pt x="156" y="58"/>
                  </a:lnTo>
                  <a:lnTo>
                    <a:pt x="151" y="46"/>
                  </a:lnTo>
                  <a:lnTo>
                    <a:pt x="142" y="35"/>
                  </a:lnTo>
                  <a:lnTo>
                    <a:pt x="18"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rot="10800000" flipH="1">
              <a:off x="677873" y="4638099"/>
              <a:ext cx="45603" cy="26299"/>
            </a:xfrm>
            <a:custGeom>
              <a:avLst/>
              <a:gdLst/>
              <a:ahLst/>
              <a:cxnLst/>
              <a:rect l="l" t="t" r="r" b="b"/>
              <a:pathLst>
                <a:path w="143" h="207" extrusionOk="0">
                  <a:moveTo>
                    <a:pt x="116" y="0"/>
                  </a:moveTo>
                  <a:lnTo>
                    <a:pt x="5" y="161"/>
                  </a:lnTo>
                  <a:lnTo>
                    <a:pt x="0" y="172"/>
                  </a:lnTo>
                  <a:lnTo>
                    <a:pt x="0" y="195"/>
                  </a:lnTo>
                  <a:lnTo>
                    <a:pt x="5" y="206"/>
                  </a:lnTo>
                  <a:lnTo>
                    <a:pt x="9" y="206"/>
                  </a:lnTo>
                  <a:lnTo>
                    <a:pt x="133" y="195"/>
                  </a:lnTo>
                  <a:lnTo>
                    <a:pt x="142" y="184"/>
                  </a:lnTo>
                  <a:lnTo>
                    <a:pt x="142" y="161"/>
                  </a:lnTo>
                  <a:lnTo>
                    <a:pt x="129" y="12"/>
                  </a:lnTo>
                  <a:lnTo>
                    <a:pt x="120"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5"/>
            <p:cNvSpPr/>
            <p:nvPr/>
          </p:nvSpPr>
          <p:spPr>
            <a:xfrm rot="10800000" flipH="1">
              <a:off x="675003" y="4635177"/>
              <a:ext cx="51343" cy="32143"/>
            </a:xfrm>
            <a:custGeom>
              <a:avLst/>
              <a:gdLst/>
              <a:ahLst/>
              <a:cxnLst/>
              <a:rect l="l" t="t" r="r" b="b"/>
              <a:pathLst>
                <a:path w="161" h="253" extrusionOk="0">
                  <a:moveTo>
                    <a:pt x="129" y="46"/>
                  </a:moveTo>
                  <a:lnTo>
                    <a:pt x="142" y="195"/>
                  </a:lnTo>
                  <a:lnTo>
                    <a:pt x="18" y="207"/>
                  </a:lnTo>
                  <a:lnTo>
                    <a:pt x="129" y="46"/>
                  </a:lnTo>
                  <a:close/>
                  <a:moveTo>
                    <a:pt x="120" y="1"/>
                  </a:moveTo>
                  <a:lnTo>
                    <a:pt x="9" y="161"/>
                  </a:lnTo>
                  <a:lnTo>
                    <a:pt x="5" y="184"/>
                  </a:lnTo>
                  <a:lnTo>
                    <a:pt x="0" y="207"/>
                  </a:lnTo>
                  <a:lnTo>
                    <a:pt x="0" y="218"/>
                  </a:lnTo>
                  <a:lnTo>
                    <a:pt x="9" y="241"/>
                  </a:lnTo>
                  <a:lnTo>
                    <a:pt x="18" y="252"/>
                  </a:lnTo>
                  <a:lnTo>
                    <a:pt x="142" y="241"/>
                  </a:lnTo>
                  <a:lnTo>
                    <a:pt x="151" y="241"/>
                  </a:lnTo>
                  <a:lnTo>
                    <a:pt x="156" y="218"/>
                  </a:lnTo>
                  <a:lnTo>
                    <a:pt x="160" y="195"/>
                  </a:lnTo>
                  <a:lnTo>
                    <a:pt x="160" y="184"/>
                  </a:lnTo>
                  <a:lnTo>
                    <a:pt x="147" y="35"/>
                  </a:lnTo>
                  <a:lnTo>
                    <a:pt x="142" y="12"/>
                  </a:lnTo>
                  <a:lnTo>
                    <a:pt x="13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5"/>
            <p:cNvSpPr/>
            <p:nvPr/>
          </p:nvSpPr>
          <p:spPr>
            <a:xfrm rot="10800000" flipH="1">
              <a:off x="507900" y="4508766"/>
              <a:ext cx="38587" cy="42180"/>
            </a:xfrm>
            <a:custGeom>
              <a:avLst/>
              <a:gdLst/>
              <a:ahLst/>
              <a:cxnLst/>
              <a:rect l="l" t="t" r="r" b="b"/>
              <a:pathLst>
                <a:path w="121" h="332" extrusionOk="0">
                  <a:moveTo>
                    <a:pt x="107" y="0"/>
                  </a:moveTo>
                  <a:lnTo>
                    <a:pt x="5" y="183"/>
                  </a:lnTo>
                  <a:lnTo>
                    <a:pt x="1" y="195"/>
                  </a:lnTo>
                  <a:lnTo>
                    <a:pt x="5" y="217"/>
                  </a:lnTo>
                  <a:lnTo>
                    <a:pt x="50" y="332"/>
                  </a:lnTo>
                  <a:lnTo>
                    <a:pt x="54" y="332"/>
                  </a:lnTo>
                  <a:lnTo>
                    <a:pt x="63" y="320"/>
                  </a:lnTo>
                  <a:lnTo>
                    <a:pt x="121" y="34"/>
                  </a:lnTo>
                  <a:lnTo>
                    <a:pt x="121" y="23"/>
                  </a:lnTo>
                  <a:lnTo>
                    <a:pt x="121"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rot="10800000" flipH="1">
              <a:off x="505030" y="4505844"/>
              <a:ext cx="44327" cy="48024"/>
            </a:xfrm>
            <a:custGeom>
              <a:avLst/>
              <a:gdLst/>
              <a:ahLst/>
              <a:cxnLst/>
              <a:rect l="l" t="t" r="r" b="b"/>
              <a:pathLst>
                <a:path w="139" h="378" extrusionOk="0">
                  <a:moveTo>
                    <a:pt x="121" y="46"/>
                  </a:moveTo>
                  <a:lnTo>
                    <a:pt x="63" y="332"/>
                  </a:lnTo>
                  <a:lnTo>
                    <a:pt x="19" y="229"/>
                  </a:lnTo>
                  <a:lnTo>
                    <a:pt x="121" y="46"/>
                  </a:lnTo>
                  <a:close/>
                  <a:moveTo>
                    <a:pt x="112" y="0"/>
                  </a:moveTo>
                  <a:lnTo>
                    <a:pt x="10" y="183"/>
                  </a:lnTo>
                  <a:lnTo>
                    <a:pt x="5" y="206"/>
                  </a:lnTo>
                  <a:lnTo>
                    <a:pt x="1" y="218"/>
                  </a:lnTo>
                  <a:lnTo>
                    <a:pt x="1" y="229"/>
                  </a:lnTo>
                  <a:lnTo>
                    <a:pt x="1" y="240"/>
                  </a:lnTo>
                  <a:lnTo>
                    <a:pt x="5" y="263"/>
                  </a:lnTo>
                  <a:lnTo>
                    <a:pt x="50" y="366"/>
                  </a:lnTo>
                  <a:lnTo>
                    <a:pt x="63" y="378"/>
                  </a:lnTo>
                  <a:lnTo>
                    <a:pt x="67" y="378"/>
                  </a:lnTo>
                  <a:lnTo>
                    <a:pt x="76" y="366"/>
                  </a:lnTo>
                  <a:lnTo>
                    <a:pt x="81" y="355"/>
                  </a:lnTo>
                  <a:lnTo>
                    <a:pt x="138" y="69"/>
                  </a:lnTo>
                  <a:lnTo>
                    <a:pt x="138" y="46"/>
                  </a:lnTo>
                  <a:lnTo>
                    <a:pt x="138" y="23"/>
                  </a:lnTo>
                  <a:lnTo>
                    <a:pt x="134" y="12"/>
                  </a:lnTo>
                  <a:lnTo>
                    <a:pt x="12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5"/>
            <p:cNvSpPr/>
            <p:nvPr/>
          </p:nvSpPr>
          <p:spPr>
            <a:xfrm rot="10800000" flipH="1">
              <a:off x="465487" y="4569748"/>
              <a:ext cx="45603" cy="29221"/>
            </a:xfrm>
            <a:custGeom>
              <a:avLst/>
              <a:gdLst/>
              <a:ahLst/>
              <a:cxnLst/>
              <a:rect l="l" t="t" r="r" b="b"/>
              <a:pathLst>
                <a:path w="143" h="230" extrusionOk="0">
                  <a:moveTo>
                    <a:pt x="134" y="0"/>
                  </a:moveTo>
                  <a:lnTo>
                    <a:pt x="10" y="35"/>
                  </a:lnTo>
                  <a:lnTo>
                    <a:pt x="1" y="46"/>
                  </a:lnTo>
                  <a:lnTo>
                    <a:pt x="1" y="69"/>
                  </a:lnTo>
                  <a:lnTo>
                    <a:pt x="27" y="218"/>
                  </a:lnTo>
                  <a:lnTo>
                    <a:pt x="32" y="229"/>
                  </a:lnTo>
                  <a:lnTo>
                    <a:pt x="41" y="229"/>
                  </a:lnTo>
                  <a:lnTo>
                    <a:pt x="143" y="46"/>
                  </a:lnTo>
                  <a:lnTo>
                    <a:pt x="143" y="23"/>
                  </a:lnTo>
                  <a:lnTo>
                    <a:pt x="143" y="12"/>
                  </a:lnTo>
                  <a:lnTo>
                    <a:pt x="138"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5"/>
            <p:cNvSpPr/>
            <p:nvPr/>
          </p:nvSpPr>
          <p:spPr>
            <a:xfrm rot="10800000" flipH="1">
              <a:off x="462616" y="4566826"/>
              <a:ext cx="51343" cy="35065"/>
            </a:xfrm>
            <a:custGeom>
              <a:avLst/>
              <a:gdLst/>
              <a:ahLst/>
              <a:cxnLst/>
              <a:rect l="l" t="t" r="r" b="b"/>
              <a:pathLst>
                <a:path w="161" h="276" extrusionOk="0">
                  <a:moveTo>
                    <a:pt x="143" y="46"/>
                  </a:moveTo>
                  <a:lnTo>
                    <a:pt x="45" y="229"/>
                  </a:lnTo>
                  <a:lnTo>
                    <a:pt x="41" y="229"/>
                  </a:lnTo>
                  <a:lnTo>
                    <a:pt x="19" y="81"/>
                  </a:lnTo>
                  <a:lnTo>
                    <a:pt x="143" y="46"/>
                  </a:lnTo>
                  <a:close/>
                  <a:moveTo>
                    <a:pt x="143" y="1"/>
                  </a:moveTo>
                  <a:lnTo>
                    <a:pt x="19" y="35"/>
                  </a:lnTo>
                  <a:lnTo>
                    <a:pt x="10" y="46"/>
                  </a:lnTo>
                  <a:lnTo>
                    <a:pt x="5" y="58"/>
                  </a:lnTo>
                  <a:lnTo>
                    <a:pt x="1" y="81"/>
                  </a:lnTo>
                  <a:lnTo>
                    <a:pt x="1" y="103"/>
                  </a:lnTo>
                  <a:lnTo>
                    <a:pt x="27" y="252"/>
                  </a:lnTo>
                  <a:lnTo>
                    <a:pt x="32" y="264"/>
                  </a:lnTo>
                  <a:lnTo>
                    <a:pt x="36" y="275"/>
                  </a:lnTo>
                  <a:lnTo>
                    <a:pt x="45" y="275"/>
                  </a:lnTo>
                  <a:lnTo>
                    <a:pt x="54" y="264"/>
                  </a:lnTo>
                  <a:lnTo>
                    <a:pt x="156" y="81"/>
                  </a:lnTo>
                  <a:lnTo>
                    <a:pt x="160" y="69"/>
                  </a:lnTo>
                  <a:lnTo>
                    <a:pt x="160" y="46"/>
                  </a:lnTo>
                  <a:lnTo>
                    <a:pt x="160" y="23"/>
                  </a:lnTo>
                  <a:lnTo>
                    <a:pt x="15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rot="10800000" flipH="1">
              <a:off x="462616" y="4638099"/>
              <a:ext cx="45603" cy="26299"/>
            </a:xfrm>
            <a:custGeom>
              <a:avLst/>
              <a:gdLst/>
              <a:ahLst/>
              <a:cxnLst/>
              <a:rect l="l" t="t" r="r" b="b"/>
              <a:pathLst>
                <a:path w="143" h="207" extrusionOk="0">
                  <a:moveTo>
                    <a:pt x="23" y="0"/>
                  </a:moveTo>
                  <a:lnTo>
                    <a:pt x="14" y="12"/>
                  </a:lnTo>
                  <a:lnTo>
                    <a:pt x="1" y="161"/>
                  </a:lnTo>
                  <a:lnTo>
                    <a:pt x="1" y="184"/>
                  </a:lnTo>
                  <a:lnTo>
                    <a:pt x="10" y="195"/>
                  </a:lnTo>
                  <a:lnTo>
                    <a:pt x="134" y="206"/>
                  </a:lnTo>
                  <a:lnTo>
                    <a:pt x="138" y="206"/>
                  </a:lnTo>
                  <a:lnTo>
                    <a:pt x="143" y="195"/>
                  </a:lnTo>
                  <a:lnTo>
                    <a:pt x="143" y="172"/>
                  </a:lnTo>
                  <a:lnTo>
                    <a:pt x="138" y="161"/>
                  </a:lnTo>
                  <a:lnTo>
                    <a:pt x="27"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rot="10800000" flipH="1">
              <a:off x="459746" y="4635177"/>
              <a:ext cx="51343" cy="32143"/>
            </a:xfrm>
            <a:custGeom>
              <a:avLst/>
              <a:gdLst/>
              <a:ahLst/>
              <a:cxnLst/>
              <a:rect l="l" t="t" r="r" b="b"/>
              <a:pathLst>
                <a:path w="161" h="253" extrusionOk="0">
                  <a:moveTo>
                    <a:pt x="32" y="46"/>
                  </a:moveTo>
                  <a:lnTo>
                    <a:pt x="143" y="207"/>
                  </a:lnTo>
                  <a:lnTo>
                    <a:pt x="19" y="195"/>
                  </a:lnTo>
                  <a:lnTo>
                    <a:pt x="32" y="46"/>
                  </a:lnTo>
                  <a:close/>
                  <a:moveTo>
                    <a:pt x="28" y="1"/>
                  </a:moveTo>
                  <a:lnTo>
                    <a:pt x="19" y="12"/>
                  </a:lnTo>
                  <a:lnTo>
                    <a:pt x="14" y="35"/>
                  </a:lnTo>
                  <a:lnTo>
                    <a:pt x="1" y="184"/>
                  </a:lnTo>
                  <a:lnTo>
                    <a:pt x="1" y="195"/>
                  </a:lnTo>
                  <a:lnTo>
                    <a:pt x="5" y="218"/>
                  </a:lnTo>
                  <a:lnTo>
                    <a:pt x="10" y="241"/>
                  </a:lnTo>
                  <a:lnTo>
                    <a:pt x="19" y="241"/>
                  </a:lnTo>
                  <a:lnTo>
                    <a:pt x="143" y="252"/>
                  </a:lnTo>
                  <a:lnTo>
                    <a:pt x="152" y="241"/>
                  </a:lnTo>
                  <a:lnTo>
                    <a:pt x="161" y="218"/>
                  </a:lnTo>
                  <a:lnTo>
                    <a:pt x="161" y="207"/>
                  </a:lnTo>
                  <a:lnTo>
                    <a:pt x="156" y="184"/>
                  </a:lnTo>
                  <a:lnTo>
                    <a:pt x="152" y="161"/>
                  </a:lnTo>
                  <a:lnTo>
                    <a:pt x="4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5"/>
            <p:cNvSpPr/>
            <p:nvPr/>
          </p:nvSpPr>
          <p:spPr>
            <a:xfrm rot="10800000" flipH="1">
              <a:off x="513640" y="4694762"/>
              <a:ext cx="158812" cy="17660"/>
            </a:xfrm>
            <a:custGeom>
              <a:avLst/>
              <a:gdLst/>
              <a:ahLst/>
              <a:cxnLst/>
              <a:rect l="l" t="t" r="r" b="b"/>
              <a:pathLst>
                <a:path w="498" h="139" extrusionOk="0">
                  <a:moveTo>
                    <a:pt x="151" y="1"/>
                  </a:moveTo>
                  <a:lnTo>
                    <a:pt x="71" y="24"/>
                  </a:lnTo>
                  <a:lnTo>
                    <a:pt x="18" y="47"/>
                  </a:lnTo>
                  <a:lnTo>
                    <a:pt x="5" y="58"/>
                  </a:lnTo>
                  <a:lnTo>
                    <a:pt x="0" y="69"/>
                  </a:lnTo>
                  <a:lnTo>
                    <a:pt x="5" y="81"/>
                  </a:lnTo>
                  <a:lnTo>
                    <a:pt x="18" y="92"/>
                  </a:lnTo>
                  <a:lnTo>
                    <a:pt x="71" y="115"/>
                  </a:lnTo>
                  <a:lnTo>
                    <a:pt x="151" y="138"/>
                  </a:lnTo>
                  <a:lnTo>
                    <a:pt x="347" y="138"/>
                  </a:lnTo>
                  <a:lnTo>
                    <a:pt x="426" y="115"/>
                  </a:lnTo>
                  <a:lnTo>
                    <a:pt x="480" y="92"/>
                  </a:lnTo>
                  <a:lnTo>
                    <a:pt x="493" y="81"/>
                  </a:lnTo>
                  <a:lnTo>
                    <a:pt x="497" y="69"/>
                  </a:lnTo>
                  <a:lnTo>
                    <a:pt x="493" y="58"/>
                  </a:lnTo>
                  <a:lnTo>
                    <a:pt x="480" y="47"/>
                  </a:lnTo>
                  <a:lnTo>
                    <a:pt x="426" y="24"/>
                  </a:lnTo>
                  <a:lnTo>
                    <a:pt x="347"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Audio 14">
            <a:hlinkClick r:id="" action="ppaction://media"/>
            <a:extLst>
              <a:ext uri="{FF2B5EF4-FFF2-40B4-BE49-F238E27FC236}">
                <a16:creationId xmlns:a16="http://schemas.microsoft.com/office/drawing/2014/main" id="{24EA1EDE-86B8-4FC9-9553-6F75DAAE50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274"/>
    </mc:Choice>
    <mc:Fallback>
      <p:transition spd="slow" advTm="3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6"/>
          <p:cNvSpPr txBox="1">
            <a:spLocks noGrp="1"/>
          </p:cNvSpPr>
          <p:nvPr>
            <p:ph type="title"/>
          </p:nvPr>
        </p:nvSpPr>
        <p:spPr>
          <a:xfrm>
            <a:off x="311625" y="1851700"/>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The data isn’t perfect.</a:t>
            </a:r>
            <a:endParaRPr sz="4800"/>
          </a:p>
          <a:p>
            <a:pPr marL="0" lvl="0" indent="0" algn="l" rtl="0">
              <a:spcBef>
                <a:spcPts val="0"/>
              </a:spcBef>
              <a:spcAft>
                <a:spcPts val="0"/>
              </a:spcAft>
              <a:buNone/>
            </a:pPr>
            <a:r>
              <a:rPr lang="en"/>
              <a:t>(But it’s what we have)</a:t>
            </a:r>
            <a:endParaRPr/>
          </a:p>
        </p:txBody>
      </p:sp>
      <p:sp>
        <p:nvSpPr>
          <p:cNvPr id="916" name="Google Shape;916;p36"/>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Audio 2">
            <a:hlinkClick r:id="" action="ppaction://media"/>
            <a:extLst>
              <a:ext uri="{FF2B5EF4-FFF2-40B4-BE49-F238E27FC236}">
                <a16:creationId xmlns:a16="http://schemas.microsoft.com/office/drawing/2014/main" id="{842A4E2F-CFA9-4068-A15E-D5891B21FD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884"/>
    </mc:Choice>
    <mc:Fallback>
      <p:transition spd="slow" advTm="34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37"/>
          <p:cNvSpPr txBox="1">
            <a:spLocks noGrp="1"/>
          </p:cNvSpPr>
          <p:nvPr>
            <p:ph type="title"/>
          </p:nvPr>
        </p:nvSpPr>
        <p:spPr>
          <a:xfrm>
            <a:off x="311700" y="2150850"/>
            <a:ext cx="7857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 It</a:t>
            </a:r>
            <a:endParaRPr/>
          </a:p>
        </p:txBody>
      </p:sp>
      <p:sp>
        <p:nvSpPr>
          <p:cNvPr id="922" name="Google Shape;922;p37"/>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Audio 2">
            <a:hlinkClick r:id="" action="ppaction://media"/>
            <a:extLst>
              <a:ext uri="{FF2B5EF4-FFF2-40B4-BE49-F238E27FC236}">
                <a16:creationId xmlns:a16="http://schemas.microsoft.com/office/drawing/2014/main" id="{4F3B79BA-7A33-4838-B9FD-9236D1762C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38"/>
    </mc:Choice>
    <mc:Fallback>
      <p:transition spd="slow" advTm="8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38"/>
          <p:cNvSpPr txBox="1">
            <a:spLocks noGrp="1"/>
          </p:cNvSpPr>
          <p:nvPr>
            <p:ph type="title"/>
          </p:nvPr>
        </p:nvSpPr>
        <p:spPr>
          <a:xfrm>
            <a:off x="311625" y="1784475"/>
            <a:ext cx="7857000" cy="11301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pip install cve-bin-tool</a:t>
            </a:r>
            <a:endParaRPr>
              <a:solidFill>
                <a:schemeClr val="accent6"/>
              </a:solidFill>
            </a:endParaRPr>
          </a:p>
          <a:p>
            <a:pPr marL="0" lvl="0" indent="0" algn="l" rtl="0">
              <a:spcBef>
                <a:spcPts val="0"/>
              </a:spcBef>
              <a:spcAft>
                <a:spcPts val="0"/>
              </a:spcAft>
              <a:buNone/>
            </a:pPr>
            <a:r>
              <a:rPr lang="en">
                <a:solidFill>
                  <a:schemeClr val="accent6"/>
                </a:solidFill>
              </a:rPr>
              <a:t>cve-bin-tool /path/to/directory/or/file</a:t>
            </a:r>
            <a:endParaRPr>
              <a:solidFill>
                <a:schemeClr val="accent6"/>
              </a:solidFill>
            </a:endParaRPr>
          </a:p>
        </p:txBody>
      </p:sp>
      <p:sp>
        <p:nvSpPr>
          <p:cNvPr id="928" name="Google Shape;928;p38"/>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8" name="Audio 7">
            <a:hlinkClick r:id="" action="ppaction://media"/>
            <a:extLst>
              <a:ext uri="{FF2B5EF4-FFF2-40B4-BE49-F238E27FC236}">
                <a16:creationId xmlns:a16="http://schemas.microsoft.com/office/drawing/2014/main" id="{CEB8C108-D242-42D7-983B-040395695F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39"/>
    </mc:Choice>
    <mc:Fallback>
      <p:transition spd="slow" advTm="9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body" idx="1"/>
          </p:nvPr>
        </p:nvSpPr>
        <p:spPr>
          <a:xfrm>
            <a:off x="311700" y="158425"/>
            <a:ext cx="7918800" cy="47538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Report Generated:2020-04-06  11:04:14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MODULE NAME      |  VERSION  |    CVE NUMBER      | SEVERITY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CVE-2007-4559      | MEDIUM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CVE-2009-2940      | HIGH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CVE-2009-3720      | MEDIUM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CVE-2011-1521      | MEDIUM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CVE-2011-4940      | LOW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CVE-2011-4944      | LOW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CVE-2012-0845      | MEDIUM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CVE-2012-1150      | MEDIUM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CVE-2013-1753      | HIGH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Courier New"/>
                <a:ea typeface="Courier New"/>
                <a:cs typeface="Courier New"/>
                <a:sym typeface="Courier New"/>
              </a:rPr>
              <a:t>| python             | 2.7.1     | CVE-2013-4238      | MEDIUM    |</a:t>
            </a: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latin typeface="Courier New"/>
                <a:ea typeface="Courier New"/>
                <a:cs typeface="Courier New"/>
                <a:sym typeface="Courier New"/>
              </a:rPr>
              <a:t>...</a:t>
            </a:r>
            <a:endParaRPr>
              <a:solidFill>
                <a:schemeClr val="lt1"/>
              </a:solidFill>
            </a:endParaRPr>
          </a:p>
        </p:txBody>
      </p:sp>
      <p:sp>
        <p:nvSpPr>
          <p:cNvPr id="934" name="Google Shape;934;p39"/>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935" name="Google Shape;935;p39"/>
          <p:cNvSpPr/>
          <p:nvPr/>
        </p:nvSpPr>
        <p:spPr>
          <a:xfrm>
            <a:off x="6217125" y="2103000"/>
            <a:ext cx="1769400" cy="937500"/>
          </a:xfrm>
          <a:prstGeom prst="roundRect">
            <a:avLst>
              <a:gd name="adj" fmla="val 16667"/>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rPr>
              <a:t>Output format: Console </a:t>
            </a:r>
            <a:endParaRPr b="1">
              <a:solidFill>
                <a:schemeClr val="accent5"/>
              </a:solidFill>
            </a:endParaRPr>
          </a:p>
        </p:txBody>
      </p:sp>
      <p:pic>
        <p:nvPicPr>
          <p:cNvPr id="7" name="Audio 6">
            <a:hlinkClick r:id="" action="ppaction://media"/>
            <a:extLst>
              <a:ext uri="{FF2B5EF4-FFF2-40B4-BE49-F238E27FC236}">
                <a16:creationId xmlns:a16="http://schemas.microsoft.com/office/drawing/2014/main" id="{970C4992-4427-4865-861E-3D21096E75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062"/>
    </mc:Choice>
    <mc:Fallback>
      <p:transition spd="slow" advTm="21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40"/>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CSV (suitable for import into spreadsheets)</a:t>
            </a:r>
            <a:endParaRPr/>
          </a:p>
        </p:txBody>
      </p:sp>
      <p:sp>
        <p:nvSpPr>
          <p:cNvPr id="941" name="Google Shape;941;p40"/>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942" name="Google Shape;942;p40"/>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pic>
        <p:nvPicPr>
          <p:cNvPr id="943" name="Google Shape;943;p40"/>
          <p:cNvPicPr preferRelativeResize="0"/>
          <p:nvPr/>
        </p:nvPicPr>
        <p:blipFill>
          <a:blip r:embed="rId5">
            <a:alphaModFix/>
          </a:blip>
          <a:stretch>
            <a:fillRect/>
          </a:stretch>
        </p:blipFill>
        <p:spPr>
          <a:xfrm>
            <a:off x="2253300" y="1103200"/>
            <a:ext cx="4058252" cy="3820975"/>
          </a:xfrm>
          <a:prstGeom prst="rect">
            <a:avLst/>
          </a:prstGeom>
          <a:noFill/>
          <a:ln>
            <a:noFill/>
          </a:ln>
        </p:spPr>
      </p:pic>
      <p:sp>
        <p:nvSpPr>
          <p:cNvPr id="944" name="Google Shape;944;p40"/>
          <p:cNvSpPr txBox="1"/>
          <p:nvPr/>
        </p:nvSpPr>
        <p:spPr>
          <a:xfrm>
            <a:off x="304800" y="304800"/>
            <a:ext cx="7461900" cy="7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pic>
        <p:nvPicPr>
          <p:cNvPr id="3" name="Audio 2">
            <a:hlinkClick r:id="" action="ppaction://media"/>
            <a:extLst>
              <a:ext uri="{FF2B5EF4-FFF2-40B4-BE49-F238E27FC236}">
                <a16:creationId xmlns:a16="http://schemas.microsoft.com/office/drawing/2014/main" id="{22A0A6C2-BEFD-4E89-B82F-6444EE6AA3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511"/>
    </mc:Choice>
    <mc:Fallback>
      <p:transition spd="slow" advTm="26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1"/>
          <p:cNvSpPr txBox="1">
            <a:spLocks noGrp="1"/>
          </p:cNvSpPr>
          <p:nvPr>
            <p:ph type="body" idx="1"/>
          </p:nvPr>
        </p:nvSpPr>
        <p:spPr>
          <a:xfrm>
            <a:off x="354350" y="276150"/>
            <a:ext cx="7918800" cy="45912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libjpeg-turbo</a:t>
            </a: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6.2</a:t>
            </a: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tiff</a:t>
            </a: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4.0.10</a:t>
            </a: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cve</a:t>
            </a:r>
            <a:r>
              <a:rPr lang="en" sz="1100">
                <a:solidFill>
                  <a:schemeClr val="dk1"/>
                </a:solidFill>
                <a:latin typeface="Courier New"/>
                <a:ea typeface="Courier New"/>
                <a:cs typeface="Courier New"/>
                <a:sym typeface="Courier New"/>
              </a:rPr>
              <a:t>": "</a:t>
            </a:r>
            <a:r>
              <a:rPr lang="en" sz="1100">
                <a:solidFill>
                  <a:srgbClr val="FF54FF"/>
                </a:solidFill>
                <a:latin typeface="Courier New"/>
                <a:ea typeface="Courier New"/>
                <a:cs typeface="Courier New"/>
                <a:sym typeface="Courier New"/>
              </a:rPr>
              <a:t>CVE-2019-14973</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severity</a:t>
            </a:r>
            <a:r>
              <a:rPr lang="en" sz="1100">
                <a:solidFill>
                  <a:schemeClr val="dk1"/>
                </a:solidFill>
                <a:latin typeface="Courier New"/>
                <a:ea typeface="Courier New"/>
                <a:cs typeface="Courier New"/>
                <a:sym typeface="Courier New"/>
              </a:rPr>
              <a:t>": "</a:t>
            </a:r>
            <a:r>
              <a:rPr lang="en" sz="1100">
                <a:solidFill>
                  <a:srgbClr val="FF54FF"/>
                </a:solidFill>
                <a:latin typeface="Courier New"/>
                <a:ea typeface="Courier New"/>
                <a:cs typeface="Courier New"/>
                <a:sym typeface="Courier New"/>
              </a:rPr>
              <a:t>MEDIUM</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cve</a:t>
            </a:r>
            <a:r>
              <a:rPr lang="en" sz="1100">
                <a:solidFill>
                  <a:schemeClr val="dk1"/>
                </a:solidFill>
                <a:latin typeface="Courier New"/>
                <a:ea typeface="Courier New"/>
                <a:cs typeface="Courier New"/>
                <a:sym typeface="Courier New"/>
              </a:rPr>
              <a:t>": "</a:t>
            </a:r>
            <a:r>
              <a:rPr lang="en" sz="1100">
                <a:solidFill>
                  <a:srgbClr val="FF54FF"/>
                </a:solidFill>
                <a:latin typeface="Courier New"/>
                <a:ea typeface="Courier New"/>
                <a:cs typeface="Courier New"/>
                <a:sym typeface="Courier New"/>
              </a:rPr>
              <a:t>CVE-2019-17546</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severity</a:t>
            </a:r>
            <a:r>
              <a:rPr lang="en" sz="1100">
                <a:solidFill>
                  <a:schemeClr val="dk1"/>
                </a:solidFill>
                <a:latin typeface="Courier New"/>
                <a:ea typeface="Courier New"/>
                <a:cs typeface="Courier New"/>
                <a:sym typeface="Courier New"/>
              </a:rPr>
              <a:t>": "</a:t>
            </a:r>
            <a:r>
              <a:rPr lang="en" sz="1100">
                <a:solidFill>
                  <a:srgbClr val="FF54FF"/>
                </a:solidFill>
                <a:latin typeface="Courier New"/>
                <a:ea typeface="Courier New"/>
                <a:cs typeface="Courier New"/>
                <a:sym typeface="Courier New"/>
              </a:rPr>
              <a:t>HIGH</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cve</a:t>
            </a:r>
            <a:r>
              <a:rPr lang="en" sz="1100">
                <a:solidFill>
                  <a:schemeClr val="dk1"/>
                </a:solidFill>
                <a:latin typeface="Courier New"/>
                <a:ea typeface="Courier New"/>
                <a:cs typeface="Courier New"/>
                <a:sym typeface="Courier New"/>
              </a:rPr>
              <a:t>": "</a:t>
            </a:r>
            <a:r>
              <a:rPr lang="en" sz="1100">
                <a:solidFill>
                  <a:srgbClr val="FF54FF"/>
                </a:solidFill>
                <a:latin typeface="Courier New"/>
                <a:ea typeface="Courier New"/>
                <a:cs typeface="Courier New"/>
                <a:sym typeface="Courier New"/>
              </a:rPr>
              <a:t>CVE-2019-6128</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severity</a:t>
            </a:r>
            <a:r>
              <a:rPr lang="en" sz="1100">
                <a:solidFill>
                  <a:schemeClr val="dk1"/>
                </a:solidFill>
                <a:latin typeface="Courier New"/>
                <a:ea typeface="Courier New"/>
                <a:cs typeface="Courier New"/>
                <a:sym typeface="Courier New"/>
              </a:rPr>
              <a:t>": "</a:t>
            </a:r>
            <a:r>
              <a:rPr lang="en" sz="1100">
                <a:solidFill>
                  <a:srgbClr val="FF54FF"/>
                </a:solidFill>
                <a:latin typeface="Courier New"/>
                <a:ea typeface="Courier New"/>
                <a:cs typeface="Courier New"/>
                <a:sym typeface="Courier New"/>
              </a:rPr>
              <a:t>HIGH</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cve</a:t>
            </a:r>
            <a:r>
              <a:rPr lang="en" sz="1100">
                <a:solidFill>
                  <a:schemeClr val="dk1"/>
                </a:solidFill>
                <a:latin typeface="Courier New"/>
                <a:ea typeface="Courier New"/>
                <a:cs typeface="Courier New"/>
                <a:sym typeface="Courier New"/>
              </a:rPr>
              <a:t>": "</a:t>
            </a:r>
            <a:r>
              <a:rPr lang="en" sz="1100">
                <a:solidFill>
                  <a:srgbClr val="FF54FF"/>
                </a:solidFill>
                <a:latin typeface="Courier New"/>
                <a:ea typeface="Courier New"/>
                <a:cs typeface="Courier New"/>
                <a:sym typeface="Courier New"/>
              </a:rPr>
              <a:t>CVE-2019-7663</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FF54"/>
                </a:solidFill>
                <a:latin typeface="Courier New"/>
                <a:ea typeface="Courier New"/>
                <a:cs typeface="Courier New"/>
                <a:sym typeface="Courier New"/>
              </a:rPr>
              <a:t>severity</a:t>
            </a:r>
            <a:r>
              <a:rPr lang="en" sz="1100">
                <a:solidFill>
                  <a:schemeClr val="dk1"/>
                </a:solidFill>
                <a:latin typeface="Courier New"/>
                <a:ea typeface="Courier New"/>
                <a:cs typeface="Courier New"/>
                <a:sym typeface="Courier New"/>
              </a:rPr>
              <a:t>": "</a:t>
            </a:r>
            <a:r>
              <a:rPr lang="en" sz="1100">
                <a:solidFill>
                  <a:srgbClr val="FF54FF"/>
                </a:solidFill>
                <a:latin typeface="Courier New"/>
                <a:ea typeface="Courier New"/>
                <a:cs typeface="Courier New"/>
                <a:sym typeface="Courier New"/>
              </a:rPr>
              <a:t>MEDIUM</a:t>
            </a: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rgbClr val="FFD7D7"/>
                </a:solidFill>
                <a:latin typeface="Courier New"/>
                <a:ea typeface="Courier New"/>
                <a:cs typeface="Courier New"/>
                <a:sym typeface="Courier New"/>
              </a:rPr>
              <a:t>}</a:t>
            </a:r>
            <a:endParaRPr sz="1100">
              <a:solidFill>
                <a:srgbClr val="FFD7D7"/>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a:p>
        </p:txBody>
      </p:sp>
      <p:sp>
        <p:nvSpPr>
          <p:cNvPr id="950" name="Google Shape;950;p41"/>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951" name="Google Shape;951;p41"/>
          <p:cNvSpPr/>
          <p:nvPr/>
        </p:nvSpPr>
        <p:spPr>
          <a:xfrm>
            <a:off x="5480650" y="1937500"/>
            <a:ext cx="1769400" cy="937500"/>
          </a:xfrm>
          <a:prstGeom prst="roundRect">
            <a:avLst>
              <a:gd name="adj" fmla="val 16667"/>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rPr>
              <a:t>Output format: JSON </a:t>
            </a:r>
            <a:endParaRPr b="1">
              <a:solidFill>
                <a:schemeClr val="accent5"/>
              </a:solidFill>
            </a:endParaRPr>
          </a:p>
        </p:txBody>
      </p:sp>
      <p:pic>
        <p:nvPicPr>
          <p:cNvPr id="7" name="Audio 6">
            <a:hlinkClick r:id="" action="ppaction://media"/>
            <a:extLst>
              <a:ext uri="{FF2B5EF4-FFF2-40B4-BE49-F238E27FC236}">
                <a16:creationId xmlns:a16="http://schemas.microsoft.com/office/drawing/2014/main" id="{8FE2A7A1-20D6-4141-85D9-A2FE9953F3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627"/>
    </mc:Choice>
    <mc:Fallback>
      <p:transition spd="slow" advTm="25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311700" y="2150850"/>
            <a:ext cx="7857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Problem</a:t>
            </a:r>
            <a:endParaRPr/>
          </a:p>
        </p:txBody>
      </p:sp>
      <p:sp>
        <p:nvSpPr>
          <p:cNvPr id="91" name="Google Shape;91;p15"/>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Audio 4">
            <a:hlinkClick r:id="" action="ppaction://media"/>
            <a:extLst>
              <a:ext uri="{FF2B5EF4-FFF2-40B4-BE49-F238E27FC236}">
                <a16:creationId xmlns:a16="http://schemas.microsoft.com/office/drawing/2014/main" id="{08F60FF7-0DA6-4555-9BA7-B367482096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561"/>
    </mc:Choice>
    <mc:Fallback>
      <p:transition spd="slow" advTm="15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2"/>
          <p:cNvSpPr txBox="1">
            <a:spLocks noGrp="1"/>
          </p:cNvSpPr>
          <p:nvPr>
            <p:ph type="title"/>
          </p:nvPr>
        </p:nvSpPr>
        <p:spPr>
          <a:xfrm>
            <a:off x="311625" y="1999050"/>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cve-</a:t>
            </a:r>
            <a:r>
              <a:rPr lang="en" b="1"/>
              <a:t>bin</a:t>
            </a:r>
            <a:r>
              <a:rPr lang="en"/>
              <a:t>-tool only works on </a:t>
            </a:r>
            <a:r>
              <a:rPr lang="en" b="1">
                <a:solidFill>
                  <a:schemeClr val="accent4"/>
                </a:solidFill>
              </a:rPr>
              <a:t>binary</a:t>
            </a:r>
            <a:r>
              <a:rPr lang="en">
                <a:solidFill>
                  <a:schemeClr val="accent4"/>
                </a:solidFill>
              </a:rPr>
              <a:t> </a:t>
            </a:r>
            <a:r>
              <a:rPr lang="en"/>
              <a:t>files</a:t>
            </a:r>
            <a:endParaRPr/>
          </a:p>
        </p:txBody>
      </p:sp>
      <p:sp>
        <p:nvSpPr>
          <p:cNvPr id="957" name="Google Shape;957;p42"/>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958" name="Google Shape;958;p42"/>
          <p:cNvGrpSpPr/>
          <p:nvPr/>
        </p:nvGrpSpPr>
        <p:grpSpPr>
          <a:xfrm>
            <a:off x="6922636" y="298988"/>
            <a:ext cx="1307317" cy="1490571"/>
            <a:chOff x="1162429" y="995632"/>
            <a:chExt cx="215412" cy="244252"/>
          </a:xfrm>
        </p:grpSpPr>
        <p:sp>
          <p:nvSpPr>
            <p:cNvPr id="959" name="Google Shape;959;p42"/>
            <p:cNvSpPr/>
            <p:nvPr/>
          </p:nvSpPr>
          <p:spPr>
            <a:xfrm rot="10800000" flipH="1">
              <a:off x="1165297" y="998551"/>
              <a:ext cx="209677" cy="215180"/>
            </a:xfrm>
            <a:custGeom>
              <a:avLst/>
              <a:gdLst/>
              <a:ahLst/>
              <a:cxnLst/>
              <a:rect l="l" t="t" r="r" b="b"/>
              <a:pathLst>
                <a:path w="658" h="1695" extrusionOk="0">
                  <a:moveTo>
                    <a:pt x="293" y="1"/>
                  </a:moveTo>
                  <a:lnTo>
                    <a:pt x="262" y="12"/>
                  </a:lnTo>
                  <a:lnTo>
                    <a:pt x="231" y="35"/>
                  </a:lnTo>
                  <a:lnTo>
                    <a:pt x="200" y="58"/>
                  </a:lnTo>
                  <a:lnTo>
                    <a:pt x="174" y="104"/>
                  </a:lnTo>
                  <a:lnTo>
                    <a:pt x="142" y="138"/>
                  </a:lnTo>
                  <a:lnTo>
                    <a:pt x="120" y="195"/>
                  </a:lnTo>
                  <a:lnTo>
                    <a:pt x="94" y="241"/>
                  </a:lnTo>
                  <a:lnTo>
                    <a:pt x="76" y="310"/>
                  </a:lnTo>
                  <a:lnTo>
                    <a:pt x="54" y="367"/>
                  </a:lnTo>
                  <a:lnTo>
                    <a:pt x="40" y="447"/>
                  </a:lnTo>
                  <a:lnTo>
                    <a:pt x="23" y="516"/>
                  </a:lnTo>
                  <a:lnTo>
                    <a:pt x="14" y="596"/>
                  </a:lnTo>
                  <a:lnTo>
                    <a:pt x="5" y="676"/>
                  </a:lnTo>
                  <a:lnTo>
                    <a:pt x="0" y="756"/>
                  </a:lnTo>
                  <a:lnTo>
                    <a:pt x="0" y="848"/>
                  </a:lnTo>
                  <a:lnTo>
                    <a:pt x="0" y="939"/>
                  </a:lnTo>
                  <a:lnTo>
                    <a:pt x="5" y="1019"/>
                  </a:lnTo>
                  <a:lnTo>
                    <a:pt x="14" y="1099"/>
                  </a:lnTo>
                  <a:lnTo>
                    <a:pt x="23" y="1180"/>
                  </a:lnTo>
                  <a:lnTo>
                    <a:pt x="40" y="1248"/>
                  </a:lnTo>
                  <a:lnTo>
                    <a:pt x="54" y="1328"/>
                  </a:lnTo>
                  <a:lnTo>
                    <a:pt x="76" y="1386"/>
                  </a:lnTo>
                  <a:lnTo>
                    <a:pt x="94" y="1454"/>
                  </a:lnTo>
                  <a:lnTo>
                    <a:pt x="120" y="1500"/>
                  </a:lnTo>
                  <a:lnTo>
                    <a:pt x="142" y="1557"/>
                  </a:lnTo>
                  <a:lnTo>
                    <a:pt x="174" y="1592"/>
                  </a:lnTo>
                  <a:lnTo>
                    <a:pt x="200" y="1637"/>
                  </a:lnTo>
                  <a:lnTo>
                    <a:pt x="231" y="1660"/>
                  </a:lnTo>
                  <a:lnTo>
                    <a:pt x="262" y="1683"/>
                  </a:lnTo>
                  <a:lnTo>
                    <a:pt x="293" y="1695"/>
                  </a:lnTo>
                  <a:lnTo>
                    <a:pt x="364" y="1695"/>
                  </a:lnTo>
                  <a:lnTo>
                    <a:pt x="395" y="1683"/>
                  </a:lnTo>
                  <a:lnTo>
                    <a:pt x="426" y="1660"/>
                  </a:lnTo>
                  <a:lnTo>
                    <a:pt x="458" y="1637"/>
                  </a:lnTo>
                  <a:lnTo>
                    <a:pt x="484" y="1592"/>
                  </a:lnTo>
                  <a:lnTo>
                    <a:pt x="515" y="1557"/>
                  </a:lnTo>
                  <a:lnTo>
                    <a:pt x="537" y="1500"/>
                  </a:lnTo>
                  <a:lnTo>
                    <a:pt x="564" y="1454"/>
                  </a:lnTo>
                  <a:lnTo>
                    <a:pt x="582" y="1386"/>
                  </a:lnTo>
                  <a:lnTo>
                    <a:pt x="604" y="1328"/>
                  </a:lnTo>
                  <a:lnTo>
                    <a:pt x="617" y="1248"/>
                  </a:lnTo>
                  <a:lnTo>
                    <a:pt x="635" y="1180"/>
                  </a:lnTo>
                  <a:lnTo>
                    <a:pt x="644" y="1099"/>
                  </a:lnTo>
                  <a:lnTo>
                    <a:pt x="653" y="1019"/>
                  </a:lnTo>
                  <a:lnTo>
                    <a:pt x="657" y="939"/>
                  </a:lnTo>
                  <a:lnTo>
                    <a:pt x="657" y="848"/>
                  </a:lnTo>
                  <a:lnTo>
                    <a:pt x="657" y="756"/>
                  </a:lnTo>
                  <a:lnTo>
                    <a:pt x="653" y="676"/>
                  </a:lnTo>
                  <a:lnTo>
                    <a:pt x="644" y="596"/>
                  </a:lnTo>
                  <a:lnTo>
                    <a:pt x="635" y="516"/>
                  </a:lnTo>
                  <a:lnTo>
                    <a:pt x="617" y="447"/>
                  </a:lnTo>
                  <a:lnTo>
                    <a:pt x="604" y="367"/>
                  </a:lnTo>
                  <a:lnTo>
                    <a:pt x="582" y="310"/>
                  </a:lnTo>
                  <a:lnTo>
                    <a:pt x="564" y="241"/>
                  </a:lnTo>
                  <a:lnTo>
                    <a:pt x="537" y="195"/>
                  </a:lnTo>
                  <a:lnTo>
                    <a:pt x="515" y="138"/>
                  </a:lnTo>
                  <a:lnTo>
                    <a:pt x="484" y="104"/>
                  </a:lnTo>
                  <a:lnTo>
                    <a:pt x="458" y="58"/>
                  </a:lnTo>
                  <a:lnTo>
                    <a:pt x="426" y="35"/>
                  </a:lnTo>
                  <a:lnTo>
                    <a:pt x="395" y="12"/>
                  </a:lnTo>
                  <a:lnTo>
                    <a:pt x="364"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2"/>
            <p:cNvSpPr/>
            <p:nvPr/>
          </p:nvSpPr>
          <p:spPr>
            <a:xfrm rot="10800000" flipH="1">
              <a:off x="1165297" y="998552"/>
              <a:ext cx="209677" cy="119206"/>
            </a:xfrm>
            <a:custGeom>
              <a:avLst/>
              <a:gdLst/>
              <a:ahLst/>
              <a:cxnLst/>
              <a:rect l="l" t="t" r="r" b="b"/>
              <a:pathLst>
                <a:path w="658" h="939" extrusionOk="0">
                  <a:moveTo>
                    <a:pt x="0" y="0"/>
                  </a:moveTo>
                  <a:lnTo>
                    <a:pt x="0" y="92"/>
                  </a:lnTo>
                  <a:lnTo>
                    <a:pt x="0" y="183"/>
                  </a:lnTo>
                  <a:lnTo>
                    <a:pt x="5" y="263"/>
                  </a:lnTo>
                  <a:lnTo>
                    <a:pt x="14" y="343"/>
                  </a:lnTo>
                  <a:lnTo>
                    <a:pt x="23" y="424"/>
                  </a:lnTo>
                  <a:lnTo>
                    <a:pt x="40" y="492"/>
                  </a:lnTo>
                  <a:lnTo>
                    <a:pt x="54" y="572"/>
                  </a:lnTo>
                  <a:lnTo>
                    <a:pt x="76" y="630"/>
                  </a:lnTo>
                  <a:lnTo>
                    <a:pt x="94" y="698"/>
                  </a:lnTo>
                  <a:lnTo>
                    <a:pt x="120" y="744"/>
                  </a:lnTo>
                  <a:lnTo>
                    <a:pt x="142" y="801"/>
                  </a:lnTo>
                  <a:lnTo>
                    <a:pt x="174" y="836"/>
                  </a:lnTo>
                  <a:lnTo>
                    <a:pt x="200" y="881"/>
                  </a:lnTo>
                  <a:lnTo>
                    <a:pt x="231" y="904"/>
                  </a:lnTo>
                  <a:lnTo>
                    <a:pt x="262" y="927"/>
                  </a:lnTo>
                  <a:lnTo>
                    <a:pt x="293" y="939"/>
                  </a:lnTo>
                  <a:lnTo>
                    <a:pt x="364" y="939"/>
                  </a:lnTo>
                  <a:lnTo>
                    <a:pt x="395" y="927"/>
                  </a:lnTo>
                  <a:lnTo>
                    <a:pt x="426" y="904"/>
                  </a:lnTo>
                  <a:lnTo>
                    <a:pt x="458" y="881"/>
                  </a:lnTo>
                  <a:lnTo>
                    <a:pt x="484" y="836"/>
                  </a:lnTo>
                  <a:lnTo>
                    <a:pt x="515" y="801"/>
                  </a:lnTo>
                  <a:lnTo>
                    <a:pt x="537" y="744"/>
                  </a:lnTo>
                  <a:lnTo>
                    <a:pt x="564" y="698"/>
                  </a:lnTo>
                  <a:lnTo>
                    <a:pt x="582" y="630"/>
                  </a:lnTo>
                  <a:lnTo>
                    <a:pt x="604" y="572"/>
                  </a:lnTo>
                  <a:lnTo>
                    <a:pt x="617" y="492"/>
                  </a:lnTo>
                  <a:lnTo>
                    <a:pt x="635" y="424"/>
                  </a:lnTo>
                  <a:lnTo>
                    <a:pt x="644" y="343"/>
                  </a:lnTo>
                  <a:lnTo>
                    <a:pt x="653" y="263"/>
                  </a:lnTo>
                  <a:lnTo>
                    <a:pt x="657" y="183"/>
                  </a:lnTo>
                  <a:lnTo>
                    <a:pt x="657" y="92"/>
                  </a:lnTo>
                  <a:lnTo>
                    <a:pt x="657" y="0"/>
                  </a:lnTo>
                  <a:lnTo>
                    <a:pt x="653" y="80"/>
                  </a:lnTo>
                  <a:lnTo>
                    <a:pt x="644" y="160"/>
                  </a:lnTo>
                  <a:lnTo>
                    <a:pt x="635" y="240"/>
                  </a:lnTo>
                  <a:lnTo>
                    <a:pt x="622" y="309"/>
                  </a:lnTo>
                  <a:lnTo>
                    <a:pt x="608" y="378"/>
                  </a:lnTo>
                  <a:lnTo>
                    <a:pt x="591" y="435"/>
                  </a:lnTo>
                  <a:lnTo>
                    <a:pt x="573" y="492"/>
                  </a:lnTo>
                  <a:lnTo>
                    <a:pt x="551" y="549"/>
                  </a:lnTo>
                  <a:lnTo>
                    <a:pt x="529" y="595"/>
                  </a:lnTo>
                  <a:lnTo>
                    <a:pt x="502" y="641"/>
                  </a:lnTo>
                  <a:lnTo>
                    <a:pt x="475" y="675"/>
                  </a:lnTo>
                  <a:lnTo>
                    <a:pt x="449" y="710"/>
                  </a:lnTo>
                  <a:lnTo>
                    <a:pt x="422" y="733"/>
                  </a:lnTo>
                  <a:lnTo>
                    <a:pt x="391" y="755"/>
                  </a:lnTo>
                  <a:lnTo>
                    <a:pt x="360" y="767"/>
                  </a:lnTo>
                  <a:lnTo>
                    <a:pt x="298" y="767"/>
                  </a:lnTo>
                  <a:lnTo>
                    <a:pt x="267" y="755"/>
                  </a:lnTo>
                  <a:lnTo>
                    <a:pt x="236" y="733"/>
                  </a:lnTo>
                  <a:lnTo>
                    <a:pt x="209" y="710"/>
                  </a:lnTo>
                  <a:lnTo>
                    <a:pt x="182" y="675"/>
                  </a:lnTo>
                  <a:lnTo>
                    <a:pt x="156" y="641"/>
                  </a:lnTo>
                  <a:lnTo>
                    <a:pt x="129" y="595"/>
                  </a:lnTo>
                  <a:lnTo>
                    <a:pt x="107" y="549"/>
                  </a:lnTo>
                  <a:lnTo>
                    <a:pt x="85" y="492"/>
                  </a:lnTo>
                  <a:lnTo>
                    <a:pt x="67" y="435"/>
                  </a:lnTo>
                  <a:lnTo>
                    <a:pt x="49" y="378"/>
                  </a:lnTo>
                  <a:lnTo>
                    <a:pt x="36" y="309"/>
                  </a:lnTo>
                  <a:lnTo>
                    <a:pt x="23" y="240"/>
                  </a:lnTo>
                  <a:lnTo>
                    <a:pt x="14" y="160"/>
                  </a:lnTo>
                  <a:lnTo>
                    <a:pt x="5" y="80"/>
                  </a:lnTo>
                  <a:lnTo>
                    <a:pt x="0"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2"/>
            <p:cNvSpPr/>
            <p:nvPr/>
          </p:nvSpPr>
          <p:spPr>
            <a:xfrm rot="10800000" flipH="1">
              <a:off x="1162429" y="995632"/>
              <a:ext cx="215412" cy="220893"/>
            </a:xfrm>
            <a:custGeom>
              <a:avLst/>
              <a:gdLst/>
              <a:ahLst/>
              <a:cxnLst/>
              <a:rect l="l" t="t" r="r" b="b"/>
              <a:pathLst>
                <a:path w="676" h="1740" extrusionOk="0">
                  <a:moveTo>
                    <a:pt x="369" y="46"/>
                  </a:moveTo>
                  <a:lnTo>
                    <a:pt x="404" y="57"/>
                  </a:lnTo>
                  <a:lnTo>
                    <a:pt x="435" y="80"/>
                  </a:lnTo>
                  <a:lnTo>
                    <a:pt x="462" y="103"/>
                  </a:lnTo>
                  <a:lnTo>
                    <a:pt x="493" y="137"/>
                  </a:lnTo>
                  <a:lnTo>
                    <a:pt x="520" y="183"/>
                  </a:lnTo>
                  <a:lnTo>
                    <a:pt x="542" y="229"/>
                  </a:lnTo>
                  <a:lnTo>
                    <a:pt x="564" y="286"/>
                  </a:lnTo>
                  <a:lnTo>
                    <a:pt x="586" y="343"/>
                  </a:lnTo>
                  <a:lnTo>
                    <a:pt x="604" y="401"/>
                  </a:lnTo>
                  <a:lnTo>
                    <a:pt x="622" y="469"/>
                  </a:lnTo>
                  <a:lnTo>
                    <a:pt x="635" y="549"/>
                  </a:lnTo>
                  <a:lnTo>
                    <a:pt x="644" y="618"/>
                  </a:lnTo>
                  <a:lnTo>
                    <a:pt x="653" y="698"/>
                  </a:lnTo>
                  <a:lnTo>
                    <a:pt x="657" y="790"/>
                  </a:lnTo>
                  <a:lnTo>
                    <a:pt x="657" y="870"/>
                  </a:lnTo>
                  <a:lnTo>
                    <a:pt x="657" y="950"/>
                  </a:lnTo>
                  <a:lnTo>
                    <a:pt x="653" y="1041"/>
                  </a:lnTo>
                  <a:lnTo>
                    <a:pt x="644" y="1121"/>
                  </a:lnTo>
                  <a:lnTo>
                    <a:pt x="635" y="1190"/>
                  </a:lnTo>
                  <a:lnTo>
                    <a:pt x="622" y="1270"/>
                  </a:lnTo>
                  <a:lnTo>
                    <a:pt x="604" y="1339"/>
                  </a:lnTo>
                  <a:lnTo>
                    <a:pt x="586" y="1396"/>
                  </a:lnTo>
                  <a:lnTo>
                    <a:pt x="564" y="1453"/>
                  </a:lnTo>
                  <a:lnTo>
                    <a:pt x="542" y="1511"/>
                  </a:lnTo>
                  <a:lnTo>
                    <a:pt x="520" y="1556"/>
                  </a:lnTo>
                  <a:lnTo>
                    <a:pt x="493" y="1602"/>
                  </a:lnTo>
                  <a:lnTo>
                    <a:pt x="462" y="1636"/>
                  </a:lnTo>
                  <a:lnTo>
                    <a:pt x="435" y="1659"/>
                  </a:lnTo>
                  <a:lnTo>
                    <a:pt x="404" y="1682"/>
                  </a:lnTo>
                  <a:lnTo>
                    <a:pt x="369" y="1694"/>
                  </a:lnTo>
                  <a:lnTo>
                    <a:pt x="307" y="1694"/>
                  </a:lnTo>
                  <a:lnTo>
                    <a:pt x="271" y="1682"/>
                  </a:lnTo>
                  <a:lnTo>
                    <a:pt x="240" y="1659"/>
                  </a:lnTo>
                  <a:lnTo>
                    <a:pt x="214" y="1636"/>
                  </a:lnTo>
                  <a:lnTo>
                    <a:pt x="183" y="1602"/>
                  </a:lnTo>
                  <a:lnTo>
                    <a:pt x="156" y="1556"/>
                  </a:lnTo>
                  <a:lnTo>
                    <a:pt x="134" y="1511"/>
                  </a:lnTo>
                  <a:lnTo>
                    <a:pt x="112" y="1453"/>
                  </a:lnTo>
                  <a:lnTo>
                    <a:pt x="89" y="1396"/>
                  </a:lnTo>
                  <a:lnTo>
                    <a:pt x="72" y="1339"/>
                  </a:lnTo>
                  <a:lnTo>
                    <a:pt x="54" y="1270"/>
                  </a:lnTo>
                  <a:lnTo>
                    <a:pt x="41" y="1190"/>
                  </a:lnTo>
                  <a:lnTo>
                    <a:pt x="32" y="1121"/>
                  </a:lnTo>
                  <a:lnTo>
                    <a:pt x="23" y="1041"/>
                  </a:lnTo>
                  <a:lnTo>
                    <a:pt x="18" y="950"/>
                  </a:lnTo>
                  <a:lnTo>
                    <a:pt x="18" y="870"/>
                  </a:lnTo>
                  <a:lnTo>
                    <a:pt x="18" y="790"/>
                  </a:lnTo>
                  <a:lnTo>
                    <a:pt x="23" y="698"/>
                  </a:lnTo>
                  <a:lnTo>
                    <a:pt x="32" y="618"/>
                  </a:lnTo>
                  <a:lnTo>
                    <a:pt x="41" y="549"/>
                  </a:lnTo>
                  <a:lnTo>
                    <a:pt x="54" y="469"/>
                  </a:lnTo>
                  <a:lnTo>
                    <a:pt x="72" y="401"/>
                  </a:lnTo>
                  <a:lnTo>
                    <a:pt x="89" y="343"/>
                  </a:lnTo>
                  <a:lnTo>
                    <a:pt x="112" y="286"/>
                  </a:lnTo>
                  <a:lnTo>
                    <a:pt x="134" y="229"/>
                  </a:lnTo>
                  <a:lnTo>
                    <a:pt x="156" y="183"/>
                  </a:lnTo>
                  <a:lnTo>
                    <a:pt x="183" y="137"/>
                  </a:lnTo>
                  <a:lnTo>
                    <a:pt x="214" y="103"/>
                  </a:lnTo>
                  <a:lnTo>
                    <a:pt x="240" y="80"/>
                  </a:lnTo>
                  <a:lnTo>
                    <a:pt x="271" y="57"/>
                  </a:lnTo>
                  <a:lnTo>
                    <a:pt x="307" y="46"/>
                  </a:lnTo>
                  <a:close/>
                  <a:moveTo>
                    <a:pt x="302" y="0"/>
                  </a:moveTo>
                  <a:lnTo>
                    <a:pt x="271" y="11"/>
                  </a:lnTo>
                  <a:lnTo>
                    <a:pt x="236" y="34"/>
                  </a:lnTo>
                  <a:lnTo>
                    <a:pt x="205" y="69"/>
                  </a:lnTo>
                  <a:lnTo>
                    <a:pt x="178" y="103"/>
                  </a:lnTo>
                  <a:lnTo>
                    <a:pt x="147" y="149"/>
                  </a:lnTo>
                  <a:lnTo>
                    <a:pt x="120" y="195"/>
                  </a:lnTo>
                  <a:lnTo>
                    <a:pt x="98" y="252"/>
                  </a:lnTo>
                  <a:lnTo>
                    <a:pt x="76" y="309"/>
                  </a:lnTo>
                  <a:lnTo>
                    <a:pt x="58" y="378"/>
                  </a:lnTo>
                  <a:lnTo>
                    <a:pt x="41" y="458"/>
                  </a:lnTo>
                  <a:lnTo>
                    <a:pt x="27" y="526"/>
                  </a:lnTo>
                  <a:lnTo>
                    <a:pt x="14" y="607"/>
                  </a:lnTo>
                  <a:lnTo>
                    <a:pt x="5" y="698"/>
                  </a:lnTo>
                  <a:lnTo>
                    <a:pt x="1" y="778"/>
                  </a:lnTo>
                  <a:lnTo>
                    <a:pt x="1" y="870"/>
                  </a:lnTo>
                  <a:lnTo>
                    <a:pt x="1" y="961"/>
                  </a:lnTo>
                  <a:lnTo>
                    <a:pt x="5" y="1041"/>
                  </a:lnTo>
                  <a:lnTo>
                    <a:pt x="14" y="1133"/>
                  </a:lnTo>
                  <a:lnTo>
                    <a:pt x="27" y="1213"/>
                  </a:lnTo>
                  <a:lnTo>
                    <a:pt x="41" y="1282"/>
                  </a:lnTo>
                  <a:lnTo>
                    <a:pt x="58" y="1362"/>
                  </a:lnTo>
                  <a:lnTo>
                    <a:pt x="76" y="1430"/>
                  </a:lnTo>
                  <a:lnTo>
                    <a:pt x="98" y="1488"/>
                  </a:lnTo>
                  <a:lnTo>
                    <a:pt x="120" y="1545"/>
                  </a:lnTo>
                  <a:lnTo>
                    <a:pt x="147" y="1591"/>
                  </a:lnTo>
                  <a:lnTo>
                    <a:pt x="178" y="1636"/>
                  </a:lnTo>
                  <a:lnTo>
                    <a:pt x="205" y="1671"/>
                  </a:lnTo>
                  <a:lnTo>
                    <a:pt x="236" y="1705"/>
                  </a:lnTo>
                  <a:lnTo>
                    <a:pt x="271" y="1728"/>
                  </a:lnTo>
                  <a:lnTo>
                    <a:pt x="302" y="1739"/>
                  </a:lnTo>
                  <a:lnTo>
                    <a:pt x="373" y="1739"/>
                  </a:lnTo>
                  <a:lnTo>
                    <a:pt x="404" y="1728"/>
                  </a:lnTo>
                  <a:lnTo>
                    <a:pt x="440" y="1705"/>
                  </a:lnTo>
                  <a:lnTo>
                    <a:pt x="471" y="1671"/>
                  </a:lnTo>
                  <a:lnTo>
                    <a:pt x="498" y="1636"/>
                  </a:lnTo>
                  <a:lnTo>
                    <a:pt x="529" y="1591"/>
                  </a:lnTo>
                  <a:lnTo>
                    <a:pt x="555" y="1545"/>
                  </a:lnTo>
                  <a:lnTo>
                    <a:pt x="577" y="1488"/>
                  </a:lnTo>
                  <a:lnTo>
                    <a:pt x="600" y="1430"/>
                  </a:lnTo>
                  <a:lnTo>
                    <a:pt x="617" y="1362"/>
                  </a:lnTo>
                  <a:lnTo>
                    <a:pt x="635" y="1282"/>
                  </a:lnTo>
                  <a:lnTo>
                    <a:pt x="648" y="1213"/>
                  </a:lnTo>
                  <a:lnTo>
                    <a:pt x="662" y="1133"/>
                  </a:lnTo>
                  <a:lnTo>
                    <a:pt x="671" y="1041"/>
                  </a:lnTo>
                  <a:lnTo>
                    <a:pt x="675" y="961"/>
                  </a:lnTo>
                  <a:lnTo>
                    <a:pt x="675" y="870"/>
                  </a:lnTo>
                  <a:lnTo>
                    <a:pt x="675" y="778"/>
                  </a:lnTo>
                  <a:lnTo>
                    <a:pt x="671" y="698"/>
                  </a:lnTo>
                  <a:lnTo>
                    <a:pt x="662" y="607"/>
                  </a:lnTo>
                  <a:lnTo>
                    <a:pt x="648" y="526"/>
                  </a:lnTo>
                  <a:lnTo>
                    <a:pt x="635" y="458"/>
                  </a:lnTo>
                  <a:lnTo>
                    <a:pt x="617" y="378"/>
                  </a:lnTo>
                  <a:lnTo>
                    <a:pt x="600" y="309"/>
                  </a:lnTo>
                  <a:lnTo>
                    <a:pt x="577" y="252"/>
                  </a:lnTo>
                  <a:lnTo>
                    <a:pt x="555" y="195"/>
                  </a:lnTo>
                  <a:lnTo>
                    <a:pt x="529" y="149"/>
                  </a:lnTo>
                  <a:lnTo>
                    <a:pt x="498" y="103"/>
                  </a:lnTo>
                  <a:lnTo>
                    <a:pt x="471" y="69"/>
                  </a:lnTo>
                  <a:lnTo>
                    <a:pt x="440" y="34"/>
                  </a:lnTo>
                  <a:lnTo>
                    <a:pt x="404" y="11"/>
                  </a:lnTo>
                  <a:lnTo>
                    <a:pt x="37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2"/>
            <p:cNvSpPr/>
            <p:nvPr/>
          </p:nvSpPr>
          <p:spPr>
            <a:xfrm rot="10800000" flipH="1">
              <a:off x="1190790" y="1024703"/>
              <a:ext cx="158691" cy="162877"/>
            </a:xfrm>
            <a:custGeom>
              <a:avLst/>
              <a:gdLst/>
              <a:ahLst/>
              <a:cxnLst/>
              <a:rect l="l" t="t" r="r" b="b"/>
              <a:pathLst>
                <a:path w="498" h="1283" extrusionOk="0">
                  <a:moveTo>
                    <a:pt x="249" y="1"/>
                  </a:moveTo>
                  <a:lnTo>
                    <a:pt x="200" y="12"/>
                  </a:lnTo>
                  <a:lnTo>
                    <a:pt x="151" y="47"/>
                  </a:lnTo>
                  <a:lnTo>
                    <a:pt x="107" y="104"/>
                  </a:lnTo>
                  <a:lnTo>
                    <a:pt x="71" y="184"/>
                  </a:lnTo>
                  <a:lnTo>
                    <a:pt x="40" y="276"/>
                  </a:lnTo>
                  <a:lnTo>
                    <a:pt x="18" y="390"/>
                  </a:lnTo>
                  <a:lnTo>
                    <a:pt x="5" y="516"/>
                  </a:lnTo>
                  <a:lnTo>
                    <a:pt x="0" y="642"/>
                  </a:lnTo>
                  <a:lnTo>
                    <a:pt x="5" y="768"/>
                  </a:lnTo>
                  <a:lnTo>
                    <a:pt x="18" y="893"/>
                  </a:lnTo>
                  <a:lnTo>
                    <a:pt x="40" y="1008"/>
                  </a:lnTo>
                  <a:lnTo>
                    <a:pt x="71" y="1099"/>
                  </a:lnTo>
                  <a:lnTo>
                    <a:pt x="107" y="1180"/>
                  </a:lnTo>
                  <a:lnTo>
                    <a:pt x="151" y="1237"/>
                  </a:lnTo>
                  <a:lnTo>
                    <a:pt x="200" y="1271"/>
                  </a:lnTo>
                  <a:lnTo>
                    <a:pt x="249" y="1283"/>
                  </a:lnTo>
                  <a:lnTo>
                    <a:pt x="298" y="1271"/>
                  </a:lnTo>
                  <a:lnTo>
                    <a:pt x="346" y="1237"/>
                  </a:lnTo>
                  <a:lnTo>
                    <a:pt x="391" y="1180"/>
                  </a:lnTo>
                  <a:lnTo>
                    <a:pt x="426" y="1099"/>
                  </a:lnTo>
                  <a:lnTo>
                    <a:pt x="457" y="1008"/>
                  </a:lnTo>
                  <a:lnTo>
                    <a:pt x="480" y="893"/>
                  </a:lnTo>
                  <a:lnTo>
                    <a:pt x="493" y="768"/>
                  </a:lnTo>
                  <a:lnTo>
                    <a:pt x="497" y="642"/>
                  </a:lnTo>
                  <a:lnTo>
                    <a:pt x="493" y="516"/>
                  </a:lnTo>
                  <a:lnTo>
                    <a:pt x="480" y="390"/>
                  </a:lnTo>
                  <a:lnTo>
                    <a:pt x="457" y="276"/>
                  </a:lnTo>
                  <a:lnTo>
                    <a:pt x="426" y="184"/>
                  </a:lnTo>
                  <a:lnTo>
                    <a:pt x="391" y="104"/>
                  </a:lnTo>
                  <a:lnTo>
                    <a:pt x="346" y="47"/>
                  </a:lnTo>
                  <a:lnTo>
                    <a:pt x="298" y="12"/>
                  </a:lnTo>
                  <a:lnTo>
                    <a:pt x="2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2"/>
            <p:cNvSpPr/>
            <p:nvPr/>
          </p:nvSpPr>
          <p:spPr>
            <a:xfrm rot="10800000" flipH="1">
              <a:off x="1187922" y="1021783"/>
              <a:ext cx="164427" cy="168590"/>
            </a:xfrm>
            <a:custGeom>
              <a:avLst/>
              <a:gdLst/>
              <a:ahLst/>
              <a:cxnLst/>
              <a:rect l="l" t="t" r="r" b="b"/>
              <a:pathLst>
                <a:path w="516" h="1328" extrusionOk="0">
                  <a:moveTo>
                    <a:pt x="258" y="46"/>
                  </a:moveTo>
                  <a:lnTo>
                    <a:pt x="307" y="57"/>
                  </a:lnTo>
                  <a:lnTo>
                    <a:pt x="351" y="92"/>
                  </a:lnTo>
                  <a:lnTo>
                    <a:pt x="391" y="149"/>
                  </a:lnTo>
                  <a:lnTo>
                    <a:pt x="426" y="229"/>
                  </a:lnTo>
                  <a:lnTo>
                    <a:pt x="458" y="320"/>
                  </a:lnTo>
                  <a:lnTo>
                    <a:pt x="480" y="423"/>
                  </a:lnTo>
                  <a:lnTo>
                    <a:pt x="493" y="538"/>
                  </a:lnTo>
                  <a:lnTo>
                    <a:pt x="497" y="664"/>
                  </a:lnTo>
                  <a:lnTo>
                    <a:pt x="493" y="790"/>
                  </a:lnTo>
                  <a:lnTo>
                    <a:pt x="480" y="904"/>
                  </a:lnTo>
                  <a:lnTo>
                    <a:pt x="458" y="1007"/>
                  </a:lnTo>
                  <a:lnTo>
                    <a:pt x="426" y="1099"/>
                  </a:lnTo>
                  <a:lnTo>
                    <a:pt x="391" y="1179"/>
                  </a:lnTo>
                  <a:lnTo>
                    <a:pt x="351" y="1236"/>
                  </a:lnTo>
                  <a:lnTo>
                    <a:pt x="307" y="1270"/>
                  </a:lnTo>
                  <a:lnTo>
                    <a:pt x="258" y="1282"/>
                  </a:lnTo>
                  <a:lnTo>
                    <a:pt x="209" y="1270"/>
                  </a:lnTo>
                  <a:lnTo>
                    <a:pt x="165" y="1236"/>
                  </a:lnTo>
                  <a:lnTo>
                    <a:pt x="125" y="1179"/>
                  </a:lnTo>
                  <a:lnTo>
                    <a:pt x="89" y="1099"/>
                  </a:lnTo>
                  <a:lnTo>
                    <a:pt x="58" y="1007"/>
                  </a:lnTo>
                  <a:lnTo>
                    <a:pt x="36" y="904"/>
                  </a:lnTo>
                  <a:lnTo>
                    <a:pt x="23" y="790"/>
                  </a:lnTo>
                  <a:lnTo>
                    <a:pt x="18" y="664"/>
                  </a:lnTo>
                  <a:lnTo>
                    <a:pt x="23" y="538"/>
                  </a:lnTo>
                  <a:lnTo>
                    <a:pt x="36" y="423"/>
                  </a:lnTo>
                  <a:lnTo>
                    <a:pt x="58" y="320"/>
                  </a:lnTo>
                  <a:lnTo>
                    <a:pt x="89" y="229"/>
                  </a:lnTo>
                  <a:lnTo>
                    <a:pt x="125" y="149"/>
                  </a:lnTo>
                  <a:lnTo>
                    <a:pt x="165" y="92"/>
                  </a:lnTo>
                  <a:lnTo>
                    <a:pt x="209" y="57"/>
                  </a:lnTo>
                  <a:lnTo>
                    <a:pt x="258" y="46"/>
                  </a:lnTo>
                  <a:close/>
                  <a:moveTo>
                    <a:pt x="231" y="0"/>
                  </a:moveTo>
                  <a:lnTo>
                    <a:pt x="205" y="11"/>
                  </a:lnTo>
                  <a:lnTo>
                    <a:pt x="156" y="46"/>
                  </a:lnTo>
                  <a:lnTo>
                    <a:pt x="111" y="114"/>
                  </a:lnTo>
                  <a:lnTo>
                    <a:pt x="76" y="195"/>
                  </a:lnTo>
                  <a:lnTo>
                    <a:pt x="45" y="286"/>
                  </a:lnTo>
                  <a:lnTo>
                    <a:pt x="18" y="401"/>
                  </a:lnTo>
                  <a:lnTo>
                    <a:pt x="5" y="526"/>
                  </a:lnTo>
                  <a:lnTo>
                    <a:pt x="0" y="595"/>
                  </a:lnTo>
                  <a:lnTo>
                    <a:pt x="0" y="664"/>
                  </a:lnTo>
                  <a:lnTo>
                    <a:pt x="0" y="732"/>
                  </a:lnTo>
                  <a:lnTo>
                    <a:pt x="5" y="801"/>
                  </a:lnTo>
                  <a:lnTo>
                    <a:pt x="18" y="927"/>
                  </a:lnTo>
                  <a:lnTo>
                    <a:pt x="45" y="1041"/>
                  </a:lnTo>
                  <a:lnTo>
                    <a:pt x="76" y="1133"/>
                  </a:lnTo>
                  <a:lnTo>
                    <a:pt x="111" y="1213"/>
                  </a:lnTo>
                  <a:lnTo>
                    <a:pt x="156" y="1282"/>
                  </a:lnTo>
                  <a:lnTo>
                    <a:pt x="205" y="1316"/>
                  </a:lnTo>
                  <a:lnTo>
                    <a:pt x="231" y="1327"/>
                  </a:lnTo>
                  <a:lnTo>
                    <a:pt x="284" y="1327"/>
                  </a:lnTo>
                  <a:lnTo>
                    <a:pt x="311" y="1316"/>
                  </a:lnTo>
                  <a:lnTo>
                    <a:pt x="360" y="1282"/>
                  </a:lnTo>
                  <a:lnTo>
                    <a:pt x="404" y="1213"/>
                  </a:lnTo>
                  <a:lnTo>
                    <a:pt x="440" y="1133"/>
                  </a:lnTo>
                  <a:lnTo>
                    <a:pt x="471" y="1041"/>
                  </a:lnTo>
                  <a:lnTo>
                    <a:pt x="497" y="927"/>
                  </a:lnTo>
                  <a:lnTo>
                    <a:pt x="511" y="801"/>
                  </a:lnTo>
                  <a:lnTo>
                    <a:pt x="515" y="732"/>
                  </a:lnTo>
                  <a:lnTo>
                    <a:pt x="515" y="664"/>
                  </a:lnTo>
                  <a:lnTo>
                    <a:pt x="515" y="595"/>
                  </a:lnTo>
                  <a:lnTo>
                    <a:pt x="511" y="526"/>
                  </a:lnTo>
                  <a:lnTo>
                    <a:pt x="497" y="401"/>
                  </a:lnTo>
                  <a:lnTo>
                    <a:pt x="471" y="286"/>
                  </a:lnTo>
                  <a:lnTo>
                    <a:pt x="440" y="195"/>
                  </a:lnTo>
                  <a:lnTo>
                    <a:pt x="404" y="114"/>
                  </a:lnTo>
                  <a:lnTo>
                    <a:pt x="360" y="46"/>
                  </a:lnTo>
                  <a:lnTo>
                    <a:pt x="311" y="11"/>
                  </a:lnTo>
                  <a:lnTo>
                    <a:pt x="28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2"/>
            <p:cNvSpPr/>
            <p:nvPr/>
          </p:nvSpPr>
          <p:spPr>
            <a:xfrm rot="10800000" flipH="1">
              <a:off x="1216282" y="1050855"/>
              <a:ext cx="107706" cy="110573"/>
            </a:xfrm>
            <a:custGeom>
              <a:avLst/>
              <a:gdLst/>
              <a:ahLst/>
              <a:cxnLst/>
              <a:rect l="l" t="t" r="r" b="b"/>
              <a:pathLst>
                <a:path w="338" h="871" extrusionOk="0">
                  <a:moveTo>
                    <a:pt x="133" y="1"/>
                  </a:moveTo>
                  <a:lnTo>
                    <a:pt x="102" y="35"/>
                  </a:lnTo>
                  <a:lnTo>
                    <a:pt x="76" y="70"/>
                  </a:lnTo>
                  <a:lnTo>
                    <a:pt x="49" y="127"/>
                  </a:lnTo>
                  <a:lnTo>
                    <a:pt x="27" y="195"/>
                  </a:lnTo>
                  <a:lnTo>
                    <a:pt x="14" y="264"/>
                  </a:lnTo>
                  <a:lnTo>
                    <a:pt x="0" y="344"/>
                  </a:lnTo>
                  <a:lnTo>
                    <a:pt x="0" y="436"/>
                  </a:lnTo>
                  <a:lnTo>
                    <a:pt x="0" y="527"/>
                  </a:lnTo>
                  <a:lnTo>
                    <a:pt x="14" y="607"/>
                  </a:lnTo>
                  <a:lnTo>
                    <a:pt x="27" y="676"/>
                  </a:lnTo>
                  <a:lnTo>
                    <a:pt x="49" y="745"/>
                  </a:lnTo>
                  <a:lnTo>
                    <a:pt x="76" y="802"/>
                  </a:lnTo>
                  <a:lnTo>
                    <a:pt x="102" y="836"/>
                  </a:lnTo>
                  <a:lnTo>
                    <a:pt x="133" y="871"/>
                  </a:lnTo>
                  <a:lnTo>
                    <a:pt x="204" y="871"/>
                  </a:lnTo>
                  <a:lnTo>
                    <a:pt x="235" y="836"/>
                  </a:lnTo>
                  <a:lnTo>
                    <a:pt x="262" y="802"/>
                  </a:lnTo>
                  <a:lnTo>
                    <a:pt x="289" y="745"/>
                  </a:lnTo>
                  <a:lnTo>
                    <a:pt x="311" y="676"/>
                  </a:lnTo>
                  <a:lnTo>
                    <a:pt x="324" y="607"/>
                  </a:lnTo>
                  <a:lnTo>
                    <a:pt x="337" y="527"/>
                  </a:lnTo>
                  <a:lnTo>
                    <a:pt x="337" y="436"/>
                  </a:lnTo>
                  <a:lnTo>
                    <a:pt x="337" y="344"/>
                  </a:lnTo>
                  <a:lnTo>
                    <a:pt x="324" y="264"/>
                  </a:lnTo>
                  <a:lnTo>
                    <a:pt x="311" y="195"/>
                  </a:lnTo>
                  <a:lnTo>
                    <a:pt x="289" y="127"/>
                  </a:lnTo>
                  <a:lnTo>
                    <a:pt x="262" y="70"/>
                  </a:lnTo>
                  <a:lnTo>
                    <a:pt x="235" y="35"/>
                  </a:lnTo>
                  <a:lnTo>
                    <a:pt x="204"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2"/>
            <p:cNvSpPr/>
            <p:nvPr/>
          </p:nvSpPr>
          <p:spPr>
            <a:xfrm rot="10800000" flipH="1">
              <a:off x="1213414" y="1047935"/>
              <a:ext cx="113442" cy="116286"/>
            </a:xfrm>
            <a:custGeom>
              <a:avLst/>
              <a:gdLst/>
              <a:ahLst/>
              <a:cxnLst/>
              <a:rect l="l" t="t" r="r" b="b"/>
              <a:pathLst>
                <a:path w="356" h="916" extrusionOk="0">
                  <a:moveTo>
                    <a:pt x="209" y="46"/>
                  </a:moveTo>
                  <a:lnTo>
                    <a:pt x="240" y="80"/>
                  </a:lnTo>
                  <a:lnTo>
                    <a:pt x="267" y="114"/>
                  </a:lnTo>
                  <a:lnTo>
                    <a:pt x="293" y="160"/>
                  </a:lnTo>
                  <a:lnTo>
                    <a:pt x="311" y="229"/>
                  </a:lnTo>
                  <a:lnTo>
                    <a:pt x="324" y="298"/>
                  </a:lnTo>
                  <a:lnTo>
                    <a:pt x="338" y="378"/>
                  </a:lnTo>
                  <a:lnTo>
                    <a:pt x="338" y="458"/>
                  </a:lnTo>
                  <a:lnTo>
                    <a:pt x="338" y="538"/>
                  </a:lnTo>
                  <a:lnTo>
                    <a:pt x="324" y="618"/>
                  </a:lnTo>
                  <a:lnTo>
                    <a:pt x="311" y="687"/>
                  </a:lnTo>
                  <a:lnTo>
                    <a:pt x="293" y="755"/>
                  </a:lnTo>
                  <a:lnTo>
                    <a:pt x="267" y="801"/>
                  </a:lnTo>
                  <a:lnTo>
                    <a:pt x="240" y="835"/>
                  </a:lnTo>
                  <a:lnTo>
                    <a:pt x="209" y="870"/>
                  </a:lnTo>
                  <a:lnTo>
                    <a:pt x="147" y="870"/>
                  </a:lnTo>
                  <a:lnTo>
                    <a:pt x="116" y="835"/>
                  </a:lnTo>
                  <a:lnTo>
                    <a:pt x="89" y="801"/>
                  </a:lnTo>
                  <a:lnTo>
                    <a:pt x="62" y="755"/>
                  </a:lnTo>
                  <a:lnTo>
                    <a:pt x="45" y="687"/>
                  </a:lnTo>
                  <a:lnTo>
                    <a:pt x="31" y="618"/>
                  </a:lnTo>
                  <a:lnTo>
                    <a:pt x="18" y="538"/>
                  </a:lnTo>
                  <a:lnTo>
                    <a:pt x="18" y="458"/>
                  </a:lnTo>
                  <a:lnTo>
                    <a:pt x="18" y="378"/>
                  </a:lnTo>
                  <a:lnTo>
                    <a:pt x="31" y="298"/>
                  </a:lnTo>
                  <a:lnTo>
                    <a:pt x="45" y="229"/>
                  </a:lnTo>
                  <a:lnTo>
                    <a:pt x="62" y="160"/>
                  </a:lnTo>
                  <a:lnTo>
                    <a:pt x="89" y="114"/>
                  </a:lnTo>
                  <a:lnTo>
                    <a:pt x="116" y="80"/>
                  </a:lnTo>
                  <a:lnTo>
                    <a:pt x="147" y="46"/>
                  </a:lnTo>
                  <a:close/>
                  <a:moveTo>
                    <a:pt x="142" y="0"/>
                  </a:moveTo>
                  <a:lnTo>
                    <a:pt x="107" y="34"/>
                  </a:lnTo>
                  <a:lnTo>
                    <a:pt x="76" y="80"/>
                  </a:lnTo>
                  <a:lnTo>
                    <a:pt x="49" y="126"/>
                  </a:lnTo>
                  <a:lnTo>
                    <a:pt x="31" y="195"/>
                  </a:lnTo>
                  <a:lnTo>
                    <a:pt x="14" y="275"/>
                  </a:lnTo>
                  <a:lnTo>
                    <a:pt x="0" y="366"/>
                  </a:lnTo>
                  <a:lnTo>
                    <a:pt x="0" y="458"/>
                  </a:lnTo>
                  <a:lnTo>
                    <a:pt x="0" y="549"/>
                  </a:lnTo>
                  <a:lnTo>
                    <a:pt x="14" y="641"/>
                  </a:lnTo>
                  <a:lnTo>
                    <a:pt x="31" y="721"/>
                  </a:lnTo>
                  <a:lnTo>
                    <a:pt x="49" y="790"/>
                  </a:lnTo>
                  <a:lnTo>
                    <a:pt x="76" y="835"/>
                  </a:lnTo>
                  <a:lnTo>
                    <a:pt x="107" y="881"/>
                  </a:lnTo>
                  <a:lnTo>
                    <a:pt x="142" y="915"/>
                  </a:lnTo>
                  <a:lnTo>
                    <a:pt x="213" y="915"/>
                  </a:lnTo>
                  <a:lnTo>
                    <a:pt x="249" y="881"/>
                  </a:lnTo>
                  <a:lnTo>
                    <a:pt x="280" y="835"/>
                  </a:lnTo>
                  <a:lnTo>
                    <a:pt x="307" y="790"/>
                  </a:lnTo>
                  <a:lnTo>
                    <a:pt x="324" y="721"/>
                  </a:lnTo>
                  <a:lnTo>
                    <a:pt x="342" y="641"/>
                  </a:lnTo>
                  <a:lnTo>
                    <a:pt x="355" y="549"/>
                  </a:lnTo>
                  <a:lnTo>
                    <a:pt x="355" y="458"/>
                  </a:lnTo>
                  <a:lnTo>
                    <a:pt x="355" y="366"/>
                  </a:lnTo>
                  <a:lnTo>
                    <a:pt x="342" y="275"/>
                  </a:lnTo>
                  <a:lnTo>
                    <a:pt x="324" y="195"/>
                  </a:lnTo>
                  <a:lnTo>
                    <a:pt x="307" y="126"/>
                  </a:lnTo>
                  <a:lnTo>
                    <a:pt x="280" y="80"/>
                  </a:lnTo>
                  <a:lnTo>
                    <a:pt x="249" y="34"/>
                  </a:lnTo>
                  <a:lnTo>
                    <a:pt x="21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2"/>
            <p:cNvSpPr/>
            <p:nvPr/>
          </p:nvSpPr>
          <p:spPr>
            <a:xfrm rot="10800000" flipH="1">
              <a:off x="1244324" y="1079926"/>
              <a:ext cx="51304" cy="52430"/>
            </a:xfrm>
            <a:custGeom>
              <a:avLst/>
              <a:gdLst/>
              <a:ahLst/>
              <a:cxnLst/>
              <a:rect l="l" t="t" r="r" b="b"/>
              <a:pathLst>
                <a:path w="161" h="413" extrusionOk="0">
                  <a:moveTo>
                    <a:pt x="63" y="1"/>
                  </a:moveTo>
                  <a:lnTo>
                    <a:pt x="50" y="12"/>
                  </a:lnTo>
                  <a:lnTo>
                    <a:pt x="36" y="35"/>
                  </a:lnTo>
                  <a:lnTo>
                    <a:pt x="23" y="58"/>
                  </a:lnTo>
                  <a:lnTo>
                    <a:pt x="14" y="92"/>
                  </a:lnTo>
                  <a:lnTo>
                    <a:pt x="5" y="127"/>
                  </a:lnTo>
                  <a:lnTo>
                    <a:pt x="1" y="161"/>
                  </a:lnTo>
                  <a:lnTo>
                    <a:pt x="1" y="207"/>
                  </a:lnTo>
                  <a:lnTo>
                    <a:pt x="1" y="253"/>
                  </a:lnTo>
                  <a:lnTo>
                    <a:pt x="5" y="287"/>
                  </a:lnTo>
                  <a:lnTo>
                    <a:pt x="14" y="321"/>
                  </a:lnTo>
                  <a:lnTo>
                    <a:pt x="23" y="355"/>
                  </a:lnTo>
                  <a:lnTo>
                    <a:pt x="36" y="378"/>
                  </a:lnTo>
                  <a:lnTo>
                    <a:pt x="50" y="401"/>
                  </a:lnTo>
                  <a:lnTo>
                    <a:pt x="63" y="413"/>
                  </a:lnTo>
                  <a:lnTo>
                    <a:pt x="99" y="413"/>
                  </a:lnTo>
                  <a:lnTo>
                    <a:pt x="112" y="401"/>
                  </a:lnTo>
                  <a:lnTo>
                    <a:pt x="125" y="378"/>
                  </a:lnTo>
                  <a:lnTo>
                    <a:pt x="139" y="355"/>
                  </a:lnTo>
                  <a:lnTo>
                    <a:pt x="147" y="321"/>
                  </a:lnTo>
                  <a:lnTo>
                    <a:pt x="156" y="287"/>
                  </a:lnTo>
                  <a:lnTo>
                    <a:pt x="161" y="253"/>
                  </a:lnTo>
                  <a:lnTo>
                    <a:pt x="161" y="207"/>
                  </a:lnTo>
                  <a:lnTo>
                    <a:pt x="161" y="161"/>
                  </a:lnTo>
                  <a:lnTo>
                    <a:pt x="156" y="127"/>
                  </a:lnTo>
                  <a:lnTo>
                    <a:pt x="147" y="92"/>
                  </a:lnTo>
                  <a:lnTo>
                    <a:pt x="139" y="58"/>
                  </a:lnTo>
                  <a:lnTo>
                    <a:pt x="125" y="35"/>
                  </a:lnTo>
                  <a:lnTo>
                    <a:pt x="112" y="12"/>
                  </a:lnTo>
                  <a:lnTo>
                    <a:pt x="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2"/>
            <p:cNvSpPr/>
            <p:nvPr/>
          </p:nvSpPr>
          <p:spPr>
            <a:xfrm rot="10800000" flipH="1">
              <a:off x="1241775" y="1077007"/>
              <a:ext cx="56721" cy="58270"/>
            </a:xfrm>
            <a:custGeom>
              <a:avLst/>
              <a:gdLst/>
              <a:ahLst/>
              <a:cxnLst/>
              <a:rect l="l" t="t" r="r" b="b"/>
              <a:pathLst>
                <a:path w="178" h="459" extrusionOk="0">
                  <a:moveTo>
                    <a:pt x="102" y="47"/>
                  </a:moveTo>
                  <a:lnTo>
                    <a:pt x="115" y="58"/>
                  </a:lnTo>
                  <a:lnTo>
                    <a:pt x="138" y="104"/>
                  </a:lnTo>
                  <a:lnTo>
                    <a:pt x="155" y="161"/>
                  </a:lnTo>
                  <a:lnTo>
                    <a:pt x="160" y="195"/>
                  </a:lnTo>
                  <a:lnTo>
                    <a:pt x="160" y="230"/>
                  </a:lnTo>
                  <a:lnTo>
                    <a:pt x="160" y="264"/>
                  </a:lnTo>
                  <a:lnTo>
                    <a:pt x="155" y="298"/>
                  </a:lnTo>
                  <a:lnTo>
                    <a:pt x="138" y="356"/>
                  </a:lnTo>
                  <a:lnTo>
                    <a:pt x="115" y="401"/>
                  </a:lnTo>
                  <a:lnTo>
                    <a:pt x="102" y="413"/>
                  </a:lnTo>
                  <a:lnTo>
                    <a:pt x="76" y="413"/>
                  </a:lnTo>
                  <a:lnTo>
                    <a:pt x="62" y="401"/>
                  </a:lnTo>
                  <a:lnTo>
                    <a:pt x="40" y="356"/>
                  </a:lnTo>
                  <a:lnTo>
                    <a:pt x="22" y="298"/>
                  </a:lnTo>
                  <a:lnTo>
                    <a:pt x="18" y="264"/>
                  </a:lnTo>
                  <a:lnTo>
                    <a:pt x="18" y="230"/>
                  </a:lnTo>
                  <a:lnTo>
                    <a:pt x="18" y="195"/>
                  </a:lnTo>
                  <a:lnTo>
                    <a:pt x="22" y="161"/>
                  </a:lnTo>
                  <a:lnTo>
                    <a:pt x="40" y="104"/>
                  </a:lnTo>
                  <a:lnTo>
                    <a:pt x="62" y="58"/>
                  </a:lnTo>
                  <a:lnTo>
                    <a:pt x="76" y="47"/>
                  </a:lnTo>
                  <a:close/>
                  <a:moveTo>
                    <a:pt x="71" y="1"/>
                  </a:moveTo>
                  <a:lnTo>
                    <a:pt x="53" y="24"/>
                  </a:lnTo>
                  <a:lnTo>
                    <a:pt x="40" y="35"/>
                  </a:lnTo>
                  <a:lnTo>
                    <a:pt x="27" y="70"/>
                  </a:lnTo>
                  <a:lnTo>
                    <a:pt x="13" y="104"/>
                  </a:lnTo>
                  <a:lnTo>
                    <a:pt x="9" y="138"/>
                  </a:lnTo>
                  <a:lnTo>
                    <a:pt x="0" y="184"/>
                  </a:lnTo>
                  <a:lnTo>
                    <a:pt x="0" y="230"/>
                  </a:lnTo>
                  <a:lnTo>
                    <a:pt x="0" y="276"/>
                  </a:lnTo>
                  <a:lnTo>
                    <a:pt x="9" y="321"/>
                  </a:lnTo>
                  <a:lnTo>
                    <a:pt x="13" y="356"/>
                  </a:lnTo>
                  <a:lnTo>
                    <a:pt x="27" y="390"/>
                  </a:lnTo>
                  <a:lnTo>
                    <a:pt x="40" y="424"/>
                  </a:lnTo>
                  <a:lnTo>
                    <a:pt x="53" y="436"/>
                  </a:lnTo>
                  <a:lnTo>
                    <a:pt x="71" y="459"/>
                  </a:lnTo>
                  <a:lnTo>
                    <a:pt x="107" y="459"/>
                  </a:lnTo>
                  <a:lnTo>
                    <a:pt x="124" y="436"/>
                  </a:lnTo>
                  <a:lnTo>
                    <a:pt x="138" y="424"/>
                  </a:lnTo>
                  <a:lnTo>
                    <a:pt x="151" y="390"/>
                  </a:lnTo>
                  <a:lnTo>
                    <a:pt x="164" y="356"/>
                  </a:lnTo>
                  <a:lnTo>
                    <a:pt x="169" y="321"/>
                  </a:lnTo>
                  <a:lnTo>
                    <a:pt x="178" y="276"/>
                  </a:lnTo>
                  <a:lnTo>
                    <a:pt x="178" y="230"/>
                  </a:lnTo>
                  <a:lnTo>
                    <a:pt x="178" y="184"/>
                  </a:lnTo>
                  <a:lnTo>
                    <a:pt x="169" y="138"/>
                  </a:lnTo>
                  <a:lnTo>
                    <a:pt x="164" y="104"/>
                  </a:lnTo>
                  <a:lnTo>
                    <a:pt x="151" y="70"/>
                  </a:lnTo>
                  <a:lnTo>
                    <a:pt x="138" y="35"/>
                  </a:lnTo>
                  <a:lnTo>
                    <a:pt x="124" y="24"/>
                  </a:lnTo>
                  <a:lnTo>
                    <a:pt x="107"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rot="10800000" flipH="1">
              <a:off x="1265674" y="1098842"/>
              <a:ext cx="86675" cy="90134"/>
            </a:xfrm>
            <a:custGeom>
              <a:avLst/>
              <a:gdLst/>
              <a:ahLst/>
              <a:cxnLst/>
              <a:rect l="l" t="t" r="r" b="b"/>
              <a:pathLst>
                <a:path w="272" h="710" extrusionOk="0">
                  <a:moveTo>
                    <a:pt x="245" y="0"/>
                  </a:moveTo>
                  <a:lnTo>
                    <a:pt x="240" y="12"/>
                  </a:lnTo>
                  <a:lnTo>
                    <a:pt x="5" y="618"/>
                  </a:lnTo>
                  <a:lnTo>
                    <a:pt x="1" y="630"/>
                  </a:lnTo>
                  <a:lnTo>
                    <a:pt x="1" y="653"/>
                  </a:lnTo>
                  <a:lnTo>
                    <a:pt x="1" y="676"/>
                  </a:lnTo>
                  <a:lnTo>
                    <a:pt x="5" y="687"/>
                  </a:lnTo>
                  <a:lnTo>
                    <a:pt x="9" y="699"/>
                  </a:lnTo>
                  <a:lnTo>
                    <a:pt x="18" y="710"/>
                  </a:lnTo>
                  <a:lnTo>
                    <a:pt x="27" y="699"/>
                  </a:lnTo>
                  <a:lnTo>
                    <a:pt x="32" y="687"/>
                  </a:lnTo>
                  <a:lnTo>
                    <a:pt x="267" y="92"/>
                  </a:lnTo>
                  <a:lnTo>
                    <a:pt x="271" y="69"/>
                  </a:lnTo>
                  <a:lnTo>
                    <a:pt x="271" y="46"/>
                  </a:lnTo>
                  <a:lnTo>
                    <a:pt x="271" y="35"/>
                  </a:lnTo>
                  <a:lnTo>
                    <a:pt x="267" y="12"/>
                  </a:lnTo>
                  <a:lnTo>
                    <a:pt x="258" y="0"/>
                  </a:lnTo>
                  <a:close/>
                </a:path>
              </a:pathLst>
            </a:custGeom>
            <a:solidFill>
              <a:srgbClr val="00B8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rot="10800000" flipH="1">
              <a:off x="1262806" y="1095922"/>
              <a:ext cx="92411" cy="95974"/>
            </a:xfrm>
            <a:custGeom>
              <a:avLst/>
              <a:gdLst/>
              <a:ahLst/>
              <a:cxnLst/>
              <a:rect l="l" t="t" r="r" b="b"/>
              <a:pathLst>
                <a:path w="290" h="756" extrusionOk="0">
                  <a:moveTo>
                    <a:pt x="262" y="46"/>
                  </a:moveTo>
                  <a:lnTo>
                    <a:pt x="271" y="58"/>
                  </a:lnTo>
                  <a:lnTo>
                    <a:pt x="271" y="69"/>
                  </a:lnTo>
                  <a:lnTo>
                    <a:pt x="271" y="92"/>
                  </a:lnTo>
                  <a:lnTo>
                    <a:pt x="36" y="699"/>
                  </a:lnTo>
                  <a:lnTo>
                    <a:pt x="27" y="710"/>
                  </a:lnTo>
                  <a:lnTo>
                    <a:pt x="18" y="699"/>
                  </a:lnTo>
                  <a:lnTo>
                    <a:pt x="18" y="676"/>
                  </a:lnTo>
                  <a:lnTo>
                    <a:pt x="18" y="653"/>
                  </a:lnTo>
                  <a:lnTo>
                    <a:pt x="254" y="58"/>
                  </a:lnTo>
                  <a:lnTo>
                    <a:pt x="262" y="46"/>
                  </a:lnTo>
                  <a:close/>
                  <a:moveTo>
                    <a:pt x="249" y="1"/>
                  </a:moveTo>
                  <a:lnTo>
                    <a:pt x="240" y="23"/>
                  </a:lnTo>
                  <a:lnTo>
                    <a:pt x="10" y="619"/>
                  </a:lnTo>
                  <a:lnTo>
                    <a:pt x="1" y="653"/>
                  </a:lnTo>
                  <a:lnTo>
                    <a:pt x="1" y="676"/>
                  </a:lnTo>
                  <a:lnTo>
                    <a:pt x="1" y="699"/>
                  </a:lnTo>
                  <a:lnTo>
                    <a:pt x="10" y="733"/>
                  </a:lnTo>
                  <a:lnTo>
                    <a:pt x="18" y="744"/>
                  </a:lnTo>
                  <a:lnTo>
                    <a:pt x="27" y="756"/>
                  </a:lnTo>
                  <a:lnTo>
                    <a:pt x="41" y="744"/>
                  </a:lnTo>
                  <a:lnTo>
                    <a:pt x="49" y="733"/>
                  </a:lnTo>
                  <a:lnTo>
                    <a:pt x="280" y="126"/>
                  </a:lnTo>
                  <a:lnTo>
                    <a:pt x="289" y="104"/>
                  </a:lnTo>
                  <a:lnTo>
                    <a:pt x="289" y="69"/>
                  </a:lnTo>
                  <a:lnTo>
                    <a:pt x="289" y="46"/>
                  </a:lnTo>
                  <a:lnTo>
                    <a:pt x="280" y="23"/>
                  </a:lnTo>
                  <a:lnTo>
                    <a:pt x="27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rot="10800000" flipH="1">
              <a:off x="1305187" y="1127787"/>
              <a:ext cx="69786" cy="46718"/>
            </a:xfrm>
            <a:custGeom>
              <a:avLst/>
              <a:gdLst/>
              <a:ahLst/>
              <a:cxnLst/>
              <a:rect l="l" t="t" r="r" b="b"/>
              <a:pathLst>
                <a:path w="219" h="368" extrusionOk="0">
                  <a:moveTo>
                    <a:pt x="156" y="1"/>
                  </a:moveTo>
                  <a:lnTo>
                    <a:pt x="143" y="12"/>
                  </a:lnTo>
                  <a:lnTo>
                    <a:pt x="121" y="35"/>
                  </a:lnTo>
                  <a:lnTo>
                    <a:pt x="107" y="70"/>
                  </a:lnTo>
                  <a:lnTo>
                    <a:pt x="98" y="81"/>
                  </a:lnTo>
                  <a:lnTo>
                    <a:pt x="1" y="333"/>
                  </a:lnTo>
                  <a:lnTo>
                    <a:pt x="19" y="344"/>
                  </a:lnTo>
                  <a:lnTo>
                    <a:pt x="67" y="367"/>
                  </a:lnTo>
                  <a:lnTo>
                    <a:pt x="98" y="367"/>
                  </a:lnTo>
                  <a:lnTo>
                    <a:pt x="129" y="356"/>
                  </a:lnTo>
                  <a:lnTo>
                    <a:pt x="161" y="333"/>
                  </a:lnTo>
                  <a:lnTo>
                    <a:pt x="187" y="298"/>
                  </a:lnTo>
                  <a:lnTo>
                    <a:pt x="205" y="253"/>
                  </a:lnTo>
                  <a:lnTo>
                    <a:pt x="214" y="218"/>
                  </a:lnTo>
                  <a:lnTo>
                    <a:pt x="218" y="173"/>
                  </a:lnTo>
                  <a:lnTo>
                    <a:pt x="218" y="127"/>
                  </a:lnTo>
                  <a:lnTo>
                    <a:pt x="214" y="81"/>
                  </a:lnTo>
                  <a:lnTo>
                    <a:pt x="200" y="47"/>
                  </a:lnTo>
                  <a:lnTo>
                    <a:pt x="187" y="24"/>
                  </a:lnTo>
                  <a:lnTo>
                    <a:pt x="169" y="12"/>
                  </a:lnTo>
                  <a:lnTo>
                    <a:pt x="156" y="1"/>
                  </a:lnTo>
                  <a:close/>
                </a:path>
              </a:pathLst>
            </a:custGeom>
            <a:solidFill>
              <a:srgbClr val="00B8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rot="10800000" flipH="1">
              <a:off x="1305187" y="1127787"/>
              <a:ext cx="69786" cy="35038"/>
            </a:xfrm>
            <a:custGeom>
              <a:avLst/>
              <a:gdLst/>
              <a:ahLst/>
              <a:cxnLst/>
              <a:rect l="l" t="t" r="r" b="b"/>
              <a:pathLst>
                <a:path w="219" h="276" extrusionOk="0">
                  <a:moveTo>
                    <a:pt x="214" y="0"/>
                  </a:moveTo>
                  <a:lnTo>
                    <a:pt x="200" y="46"/>
                  </a:lnTo>
                  <a:lnTo>
                    <a:pt x="187" y="81"/>
                  </a:lnTo>
                  <a:lnTo>
                    <a:pt x="169" y="103"/>
                  </a:lnTo>
                  <a:lnTo>
                    <a:pt x="152" y="126"/>
                  </a:lnTo>
                  <a:lnTo>
                    <a:pt x="112" y="138"/>
                  </a:lnTo>
                  <a:lnTo>
                    <a:pt x="76" y="149"/>
                  </a:lnTo>
                  <a:lnTo>
                    <a:pt x="45" y="138"/>
                  </a:lnTo>
                  <a:lnTo>
                    <a:pt x="1" y="241"/>
                  </a:lnTo>
                  <a:lnTo>
                    <a:pt x="19" y="252"/>
                  </a:lnTo>
                  <a:lnTo>
                    <a:pt x="67" y="275"/>
                  </a:lnTo>
                  <a:lnTo>
                    <a:pt x="98" y="275"/>
                  </a:lnTo>
                  <a:lnTo>
                    <a:pt x="129" y="264"/>
                  </a:lnTo>
                  <a:lnTo>
                    <a:pt x="161" y="241"/>
                  </a:lnTo>
                  <a:lnTo>
                    <a:pt x="187" y="206"/>
                  </a:lnTo>
                  <a:lnTo>
                    <a:pt x="205" y="161"/>
                  </a:lnTo>
                  <a:lnTo>
                    <a:pt x="218" y="103"/>
                  </a:lnTo>
                  <a:lnTo>
                    <a:pt x="218" y="46"/>
                  </a:lnTo>
                  <a:lnTo>
                    <a:pt x="214" y="0"/>
                  </a:lnTo>
                  <a:close/>
                </a:path>
              </a:pathLst>
            </a:custGeom>
            <a:solidFill>
              <a:srgbClr val="4A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rot="10800000" flipH="1">
              <a:off x="1302320" y="1124994"/>
              <a:ext cx="75522" cy="52303"/>
            </a:xfrm>
            <a:custGeom>
              <a:avLst/>
              <a:gdLst/>
              <a:ahLst/>
              <a:cxnLst/>
              <a:rect l="l" t="t" r="r" b="b"/>
              <a:pathLst>
                <a:path w="237" h="412" extrusionOk="0">
                  <a:moveTo>
                    <a:pt x="170" y="46"/>
                  </a:moveTo>
                  <a:lnTo>
                    <a:pt x="178" y="57"/>
                  </a:lnTo>
                  <a:lnTo>
                    <a:pt x="196" y="69"/>
                  </a:lnTo>
                  <a:lnTo>
                    <a:pt x="209" y="103"/>
                  </a:lnTo>
                  <a:lnTo>
                    <a:pt x="218" y="137"/>
                  </a:lnTo>
                  <a:lnTo>
                    <a:pt x="218" y="183"/>
                  </a:lnTo>
                  <a:lnTo>
                    <a:pt x="218" y="206"/>
                  </a:lnTo>
                  <a:lnTo>
                    <a:pt x="214" y="240"/>
                  </a:lnTo>
                  <a:lnTo>
                    <a:pt x="205" y="275"/>
                  </a:lnTo>
                  <a:lnTo>
                    <a:pt x="187" y="309"/>
                  </a:lnTo>
                  <a:lnTo>
                    <a:pt x="170" y="332"/>
                  </a:lnTo>
                  <a:lnTo>
                    <a:pt x="147" y="355"/>
                  </a:lnTo>
                  <a:lnTo>
                    <a:pt x="121" y="366"/>
                  </a:lnTo>
                  <a:lnTo>
                    <a:pt x="94" y="366"/>
                  </a:lnTo>
                  <a:lnTo>
                    <a:pt x="45" y="355"/>
                  </a:lnTo>
                  <a:lnTo>
                    <a:pt x="26" y="348"/>
                  </a:lnTo>
                  <a:lnTo>
                    <a:pt x="26" y="348"/>
                  </a:lnTo>
                  <a:lnTo>
                    <a:pt x="116" y="126"/>
                  </a:lnTo>
                  <a:lnTo>
                    <a:pt x="116" y="114"/>
                  </a:lnTo>
                  <a:lnTo>
                    <a:pt x="121" y="114"/>
                  </a:lnTo>
                  <a:lnTo>
                    <a:pt x="130" y="80"/>
                  </a:lnTo>
                  <a:lnTo>
                    <a:pt x="147" y="57"/>
                  </a:lnTo>
                  <a:lnTo>
                    <a:pt x="170" y="46"/>
                  </a:lnTo>
                  <a:close/>
                  <a:moveTo>
                    <a:pt x="170" y="0"/>
                  </a:moveTo>
                  <a:lnTo>
                    <a:pt x="156" y="11"/>
                  </a:lnTo>
                  <a:lnTo>
                    <a:pt x="143" y="23"/>
                  </a:lnTo>
                  <a:lnTo>
                    <a:pt x="121" y="46"/>
                  </a:lnTo>
                  <a:lnTo>
                    <a:pt x="103" y="92"/>
                  </a:lnTo>
                  <a:lnTo>
                    <a:pt x="5" y="343"/>
                  </a:lnTo>
                  <a:lnTo>
                    <a:pt x="1" y="366"/>
                  </a:lnTo>
                  <a:lnTo>
                    <a:pt x="10" y="378"/>
                  </a:lnTo>
                  <a:lnTo>
                    <a:pt x="36" y="401"/>
                  </a:lnTo>
                  <a:lnTo>
                    <a:pt x="63" y="401"/>
                  </a:lnTo>
                  <a:lnTo>
                    <a:pt x="94" y="412"/>
                  </a:lnTo>
                  <a:lnTo>
                    <a:pt x="121" y="412"/>
                  </a:lnTo>
                  <a:lnTo>
                    <a:pt x="147" y="401"/>
                  </a:lnTo>
                  <a:lnTo>
                    <a:pt x="174" y="378"/>
                  </a:lnTo>
                  <a:lnTo>
                    <a:pt x="201" y="343"/>
                  </a:lnTo>
                  <a:lnTo>
                    <a:pt x="218" y="309"/>
                  </a:lnTo>
                  <a:lnTo>
                    <a:pt x="227" y="263"/>
                  </a:lnTo>
                  <a:lnTo>
                    <a:pt x="236" y="217"/>
                  </a:lnTo>
                  <a:lnTo>
                    <a:pt x="236" y="183"/>
                  </a:lnTo>
                  <a:lnTo>
                    <a:pt x="232" y="126"/>
                  </a:lnTo>
                  <a:lnTo>
                    <a:pt x="223" y="69"/>
                  </a:lnTo>
                  <a:lnTo>
                    <a:pt x="205" y="34"/>
                  </a:lnTo>
                  <a:lnTo>
                    <a:pt x="183" y="11"/>
                  </a:lnTo>
                  <a:lnTo>
                    <a:pt x="17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rot="10800000" flipH="1">
              <a:off x="1292441" y="1140862"/>
              <a:ext cx="45568" cy="71346"/>
            </a:xfrm>
            <a:custGeom>
              <a:avLst/>
              <a:gdLst/>
              <a:ahLst/>
              <a:cxnLst/>
              <a:rect l="l" t="t" r="r" b="b"/>
              <a:pathLst>
                <a:path w="143" h="562" extrusionOk="0">
                  <a:moveTo>
                    <a:pt x="81" y="0"/>
                  </a:moveTo>
                  <a:lnTo>
                    <a:pt x="63" y="12"/>
                  </a:lnTo>
                  <a:lnTo>
                    <a:pt x="45" y="35"/>
                  </a:lnTo>
                  <a:lnTo>
                    <a:pt x="27" y="92"/>
                  </a:lnTo>
                  <a:lnTo>
                    <a:pt x="14" y="161"/>
                  </a:lnTo>
                  <a:lnTo>
                    <a:pt x="5" y="229"/>
                  </a:lnTo>
                  <a:lnTo>
                    <a:pt x="1" y="309"/>
                  </a:lnTo>
                  <a:lnTo>
                    <a:pt x="1" y="389"/>
                  </a:lnTo>
                  <a:lnTo>
                    <a:pt x="10" y="515"/>
                  </a:lnTo>
                  <a:lnTo>
                    <a:pt x="14" y="561"/>
                  </a:lnTo>
                  <a:lnTo>
                    <a:pt x="112" y="309"/>
                  </a:lnTo>
                  <a:lnTo>
                    <a:pt x="116" y="286"/>
                  </a:lnTo>
                  <a:lnTo>
                    <a:pt x="130" y="252"/>
                  </a:lnTo>
                  <a:lnTo>
                    <a:pt x="138" y="195"/>
                  </a:lnTo>
                  <a:lnTo>
                    <a:pt x="143" y="161"/>
                  </a:lnTo>
                  <a:lnTo>
                    <a:pt x="138" y="126"/>
                  </a:lnTo>
                  <a:lnTo>
                    <a:pt x="134" y="80"/>
                  </a:lnTo>
                  <a:lnTo>
                    <a:pt x="125" y="46"/>
                  </a:lnTo>
                  <a:lnTo>
                    <a:pt x="112" y="23"/>
                  </a:lnTo>
                  <a:lnTo>
                    <a:pt x="94" y="0"/>
                  </a:lnTo>
                  <a:close/>
                </a:path>
              </a:pathLst>
            </a:custGeom>
            <a:solidFill>
              <a:srgbClr val="00B8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rot="10800000" flipH="1">
              <a:off x="1294034" y="1140862"/>
              <a:ext cx="43975" cy="61190"/>
            </a:xfrm>
            <a:custGeom>
              <a:avLst/>
              <a:gdLst/>
              <a:ahLst/>
              <a:cxnLst/>
              <a:rect l="l" t="t" r="r" b="b"/>
              <a:pathLst>
                <a:path w="138" h="482" extrusionOk="0">
                  <a:moveTo>
                    <a:pt x="129" y="0"/>
                  </a:moveTo>
                  <a:lnTo>
                    <a:pt x="0" y="344"/>
                  </a:lnTo>
                  <a:lnTo>
                    <a:pt x="5" y="447"/>
                  </a:lnTo>
                  <a:lnTo>
                    <a:pt x="9" y="481"/>
                  </a:lnTo>
                  <a:lnTo>
                    <a:pt x="107" y="229"/>
                  </a:lnTo>
                  <a:lnTo>
                    <a:pt x="111" y="206"/>
                  </a:lnTo>
                  <a:lnTo>
                    <a:pt x="125" y="172"/>
                  </a:lnTo>
                  <a:lnTo>
                    <a:pt x="133" y="115"/>
                  </a:lnTo>
                  <a:lnTo>
                    <a:pt x="138" y="81"/>
                  </a:lnTo>
                  <a:lnTo>
                    <a:pt x="133" y="46"/>
                  </a:lnTo>
                  <a:lnTo>
                    <a:pt x="129" y="0"/>
                  </a:lnTo>
                  <a:close/>
                </a:path>
              </a:pathLst>
            </a:custGeom>
            <a:solidFill>
              <a:srgbClr val="009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rot="10800000" flipH="1">
              <a:off x="1289573" y="1138069"/>
              <a:ext cx="51304" cy="77059"/>
            </a:xfrm>
            <a:custGeom>
              <a:avLst/>
              <a:gdLst/>
              <a:ahLst/>
              <a:cxnLst/>
              <a:rect l="l" t="t" r="r" b="b"/>
              <a:pathLst>
                <a:path w="161" h="607" extrusionOk="0">
                  <a:moveTo>
                    <a:pt x="107" y="46"/>
                  </a:moveTo>
                  <a:lnTo>
                    <a:pt x="121" y="69"/>
                  </a:lnTo>
                  <a:lnTo>
                    <a:pt x="134" y="103"/>
                  </a:lnTo>
                  <a:lnTo>
                    <a:pt x="143" y="149"/>
                  </a:lnTo>
                  <a:lnTo>
                    <a:pt x="143" y="172"/>
                  </a:lnTo>
                  <a:lnTo>
                    <a:pt x="139" y="229"/>
                  </a:lnTo>
                  <a:lnTo>
                    <a:pt x="130" y="264"/>
                  </a:lnTo>
                  <a:lnTo>
                    <a:pt x="116" y="309"/>
                  </a:lnTo>
                  <a:lnTo>
                    <a:pt x="28" y="538"/>
                  </a:lnTo>
                  <a:lnTo>
                    <a:pt x="28" y="515"/>
                  </a:lnTo>
                  <a:lnTo>
                    <a:pt x="23" y="447"/>
                  </a:lnTo>
                  <a:lnTo>
                    <a:pt x="19" y="367"/>
                  </a:lnTo>
                  <a:lnTo>
                    <a:pt x="23" y="298"/>
                  </a:lnTo>
                  <a:lnTo>
                    <a:pt x="23" y="241"/>
                  </a:lnTo>
                  <a:lnTo>
                    <a:pt x="32" y="172"/>
                  </a:lnTo>
                  <a:lnTo>
                    <a:pt x="45" y="126"/>
                  </a:lnTo>
                  <a:lnTo>
                    <a:pt x="54" y="81"/>
                  </a:lnTo>
                  <a:lnTo>
                    <a:pt x="68" y="58"/>
                  </a:lnTo>
                  <a:lnTo>
                    <a:pt x="81" y="46"/>
                  </a:lnTo>
                  <a:close/>
                  <a:moveTo>
                    <a:pt x="76" y="0"/>
                  </a:moveTo>
                  <a:lnTo>
                    <a:pt x="59" y="23"/>
                  </a:lnTo>
                  <a:lnTo>
                    <a:pt x="45" y="46"/>
                  </a:lnTo>
                  <a:lnTo>
                    <a:pt x="28" y="92"/>
                  </a:lnTo>
                  <a:lnTo>
                    <a:pt x="14" y="161"/>
                  </a:lnTo>
                  <a:lnTo>
                    <a:pt x="10" y="229"/>
                  </a:lnTo>
                  <a:lnTo>
                    <a:pt x="5" y="298"/>
                  </a:lnTo>
                  <a:lnTo>
                    <a:pt x="1" y="367"/>
                  </a:lnTo>
                  <a:lnTo>
                    <a:pt x="5" y="447"/>
                  </a:lnTo>
                  <a:lnTo>
                    <a:pt x="10" y="527"/>
                  </a:lnTo>
                  <a:lnTo>
                    <a:pt x="14" y="596"/>
                  </a:lnTo>
                  <a:lnTo>
                    <a:pt x="19" y="607"/>
                  </a:lnTo>
                  <a:lnTo>
                    <a:pt x="28" y="596"/>
                  </a:lnTo>
                  <a:lnTo>
                    <a:pt x="125" y="344"/>
                  </a:lnTo>
                  <a:lnTo>
                    <a:pt x="143" y="298"/>
                  </a:lnTo>
                  <a:lnTo>
                    <a:pt x="156" y="241"/>
                  </a:lnTo>
                  <a:lnTo>
                    <a:pt x="156" y="206"/>
                  </a:lnTo>
                  <a:lnTo>
                    <a:pt x="161" y="172"/>
                  </a:lnTo>
                  <a:lnTo>
                    <a:pt x="156" y="138"/>
                  </a:lnTo>
                  <a:lnTo>
                    <a:pt x="147" y="81"/>
                  </a:lnTo>
                  <a:lnTo>
                    <a:pt x="134" y="35"/>
                  </a:lnTo>
                  <a:lnTo>
                    <a:pt x="116" y="12"/>
                  </a:lnTo>
                  <a:lnTo>
                    <a:pt x="9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rot="10800000" flipH="1">
              <a:off x="1196526" y="1219317"/>
              <a:ext cx="147220" cy="20566"/>
            </a:xfrm>
            <a:custGeom>
              <a:avLst/>
              <a:gdLst/>
              <a:ahLst/>
              <a:cxnLst/>
              <a:rect l="l" t="t" r="r" b="b"/>
              <a:pathLst>
                <a:path w="462" h="162" extrusionOk="0">
                  <a:moveTo>
                    <a:pt x="231" y="1"/>
                  </a:moveTo>
                  <a:lnTo>
                    <a:pt x="142" y="12"/>
                  </a:lnTo>
                  <a:lnTo>
                    <a:pt x="67" y="24"/>
                  </a:lnTo>
                  <a:lnTo>
                    <a:pt x="18" y="47"/>
                  </a:lnTo>
                  <a:lnTo>
                    <a:pt x="5" y="58"/>
                  </a:lnTo>
                  <a:lnTo>
                    <a:pt x="0" y="81"/>
                  </a:lnTo>
                  <a:lnTo>
                    <a:pt x="5" y="92"/>
                  </a:lnTo>
                  <a:lnTo>
                    <a:pt x="18" y="104"/>
                  </a:lnTo>
                  <a:lnTo>
                    <a:pt x="67" y="138"/>
                  </a:lnTo>
                  <a:lnTo>
                    <a:pt x="142" y="150"/>
                  </a:lnTo>
                  <a:lnTo>
                    <a:pt x="231" y="161"/>
                  </a:lnTo>
                  <a:lnTo>
                    <a:pt x="320" y="150"/>
                  </a:lnTo>
                  <a:lnTo>
                    <a:pt x="395" y="138"/>
                  </a:lnTo>
                  <a:lnTo>
                    <a:pt x="444" y="104"/>
                  </a:lnTo>
                  <a:lnTo>
                    <a:pt x="457" y="92"/>
                  </a:lnTo>
                  <a:lnTo>
                    <a:pt x="462" y="81"/>
                  </a:lnTo>
                  <a:lnTo>
                    <a:pt x="457" y="58"/>
                  </a:lnTo>
                  <a:lnTo>
                    <a:pt x="444" y="47"/>
                  </a:lnTo>
                  <a:lnTo>
                    <a:pt x="395" y="24"/>
                  </a:lnTo>
                  <a:lnTo>
                    <a:pt x="320" y="12"/>
                  </a:lnTo>
                  <a:lnTo>
                    <a:pt x="231"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42"/>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978" name="Google Shape;978;p42"/>
          <p:cNvSpPr txBox="1"/>
          <p:nvPr/>
        </p:nvSpPr>
        <p:spPr>
          <a:xfrm>
            <a:off x="7168250" y="4514600"/>
            <a:ext cx="1061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But</a:t>
            </a:r>
            <a:r>
              <a:rPr lang="en"/>
              <a:t>...</a:t>
            </a:r>
            <a:endParaRPr/>
          </a:p>
        </p:txBody>
      </p:sp>
      <p:pic>
        <p:nvPicPr>
          <p:cNvPr id="9" name="Audio 8">
            <a:hlinkClick r:id="" action="ppaction://media"/>
            <a:extLst>
              <a:ext uri="{FF2B5EF4-FFF2-40B4-BE49-F238E27FC236}">
                <a16:creationId xmlns:a16="http://schemas.microsoft.com/office/drawing/2014/main" id="{3646F006-37E8-4EC2-B2F7-2BFEAD8CED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366"/>
    </mc:Choice>
    <mc:Fallback>
      <p:transition spd="slow" advTm="52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3"/>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984" name="Google Shape;984;p43"/>
          <p:cNvSpPr txBox="1">
            <a:spLocks noGrp="1"/>
          </p:cNvSpPr>
          <p:nvPr>
            <p:ph type="title"/>
          </p:nvPr>
        </p:nvSpPr>
        <p:spPr>
          <a:xfrm>
            <a:off x="311625" y="798650"/>
            <a:ext cx="7857000" cy="11301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pip install cve-bin-tool</a:t>
            </a:r>
            <a:endParaRPr>
              <a:solidFill>
                <a:schemeClr val="accent6"/>
              </a:solidFill>
            </a:endParaRPr>
          </a:p>
          <a:p>
            <a:pPr marL="0" lvl="0" indent="0" algn="l" rtl="0">
              <a:spcBef>
                <a:spcPts val="0"/>
              </a:spcBef>
              <a:spcAft>
                <a:spcPts val="0"/>
              </a:spcAft>
              <a:buNone/>
            </a:pPr>
            <a:r>
              <a:rPr lang="en">
                <a:solidFill>
                  <a:schemeClr val="accent6"/>
                </a:solidFill>
              </a:rPr>
              <a:t>csv2cve list_of_components.csv</a:t>
            </a:r>
            <a:endParaRPr>
              <a:solidFill>
                <a:schemeClr val="accent6"/>
              </a:solidFill>
            </a:endParaRPr>
          </a:p>
        </p:txBody>
      </p:sp>
      <p:sp>
        <p:nvSpPr>
          <p:cNvPr id="985" name="Google Shape;985;p43"/>
          <p:cNvSpPr txBox="1"/>
          <p:nvPr/>
        </p:nvSpPr>
        <p:spPr>
          <a:xfrm>
            <a:off x="311625" y="2753925"/>
            <a:ext cx="4541100" cy="1693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152400" lvl="0" indent="0" algn="l" rtl="0">
              <a:lnSpc>
                <a:spcPct val="145000"/>
              </a:lnSpc>
              <a:spcBef>
                <a:spcPts val="0"/>
              </a:spcBef>
              <a:spcAft>
                <a:spcPts val="0"/>
              </a:spcAft>
              <a:buNone/>
            </a:pPr>
            <a:r>
              <a:rPr lang="en">
                <a:solidFill>
                  <a:srgbClr val="24292E"/>
                </a:solidFill>
                <a:latin typeface="Consolas"/>
                <a:ea typeface="Consolas"/>
                <a:cs typeface="Consolas"/>
                <a:sym typeface="Consolas"/>
              </a:rPr>
              <a:t>vendor,product,version</a:t>
            </a:r>
            <a:endParaRPr>
              <a:solidFill>
                <a:srgbClr val="24292E"/>
              </a:solidFill>
              <a:latin typeface="Consolas"/>
              <a:ea typeface="Consolas"/>
              <a:cs typeface="Consolas"/>
              <a:sym typeface="Consolas"/>
            </a:endParaRPr>
          </a:p>
          <a:p>
            <a:pPr marL="0" marR="152400" lvl="0" indent="0" algn="l" rtl="0">
              <a:lnSpc>
                <a:spcPct val="145000"/>
              </a:lnSpc>
              <a:spcBef>
                <a:spcPts val="0"/>
              </a:spcBef>
              <a:spcAft>
                <a:spcPts val="0"/>
              </a:spcAft>
              <a:buNone/>
            </a:pPr>
            <a:r>
              <a:rPr lang="en">
                <a:solidFill>
                  <a:srgbClr val="24292E"/>
                </a:solidFill>
                <a:latin typeface="Consolas"/>
                <a:ea typeface="Consolas"/>
                <a:cs typeface="Consolas"/>
                <a:sym typeface="Consolas"/>
              </a:rPr>
              <a:t>libjpeg</a:t>
            </a:r>
            <a:r>
              <a:rPr lang="en">
                <a:solidFill>
                  <a:srgbClr val="005CC5"/>
                </a:solidFill>
                <a:latin typeface="Consolas"/>
                <a:ea typeface="Consolas"/>
                <a:cs typeface="Consolas"/>
                <a:sym typeface="Consolas"/>
              </a:rPr>
              <a:t>-</a:t>
            </a:r>
            <a:r>
              <a:rPr lang="en">
                <a:solidFill>
                  <a:srgbClr val="24292E"/>
                </a:solidFill>
                <a:latin typeface="Consolas"/>
                <a:ea typeface="Consolas"/>
                <a:cs typeface="Consolas"/>
                <a:sym typeface="Consolas"/>
              </a:rPr>
              <a:t>turbo,libjpeg</a:t>
            </a:r>
            <a:r>
              <a:rPr lang="en">
                <a:solidFill>
                  <a:srgbClr val="005CC5"/>
                </a:solidFill>
                <a:latin typeface="Consolas"/>
                <a:ea typeface="Consolas"/>
                <a:cs typeface="Consolas"/>
                <a:sym typeface="Consolas"/>
              </a:rPr>
              <a:t>-</a:t>
            </a:r>
            <a:r>
              <a:rPr lang="en">
                <a:solidFill>
                  <a:srgbClr val="24292E"/>
                </a:solidFill>
                <a:latin typeface="Consolas"/>
                <a:ea typeface="Consolas"/>
                <a:cs typeface="Consolas"/>
                <a:sym typeface="Consolas"/>
              </a:rPr>
              <a:t>turbo,</a:t>
            </a:r>
            <a:r>
              <a:rPr lang="en">
                <a:solidFill>
                  <a:srgbClr val="005CC5"/>
                </a:solidFill>
                <a:latin typeface="Consolas"/>
                <a:ea typeface="Consolas"/>
                <a:cs typeface="Consolas"/>
                <a:sym typeface="Consolas"/>
              </a:rPr>
              <a:t>2.0</a:t>
            </a:r>
            <a:r>
              <a:rPr lang="en">
                <a:solidFill>
                  <a:srgbClr val="24292E"/>
                </a:solidFill>
                <a:latin typeface="Consolas"/>
                <a:ea typeface="Consolas"/>
                <a:cs typeface="Consolas"/>
                <a:sym typeface="Consolas"/>
              </a:rPr>
              <a:t>.</a:t>
            </a:r>
            <a:r>
              <a:rPr lang="en">
                <a:solidFill>
                  <a:srgbClr val="005CC5"/>
                </a:solidFill>
                <a:latin typeface="Consolas"/>
                <a:ea typeface="Consolas"/>
                <a:cs typeface="Consolas"/>
                <a:sym typeface="Consolas"/>
              </a:rPr>
              <a:t>1</a:t>
            </a:r>
            <a:endParaRPr>
              <a:solidFill>
                <a:srgbClr val="24292E"/>
              </a:solidFill>
              <a:latin typeface="Consolas"/>
              <a:ea typeface="Consolas"/>
              <a:cs typeface="Consolas"/>
              <a:sym typeface="Consolas"/>
            </a:endParaRPr>
          </a:p>
          <a:p>
            <a:pPr marL="0" marR="152400" lvl="0" indent="0" algn="l" rtl="0">
              <a:lnSpc>
                <a:spcPct val="145000"/>
              </a:lnSpc>
              <a:spcBef>
                <a:spcPts val="0"/>
              </a:spcBef>
              <a:spcAft>
                <a:spcPts val="0"/>
              </a:spcAft>
              <a:buNone/>
            </a:pPr>
            <a:r>
              <a:rPr lang="en">
                <a:solidFill>
                  <a:srgbClr val="24292E"/>
                </a:solidFill>
                <a:latin typeface="Consolas"/>
                <a:ea typeface="Consolas"/>
                <a:cs typeface="Consolas"/>
                <a:sym typeface="Consolas"/>
              </a:rPr>
              <a:t>haxx,curl,</a:t>
            </a:r>
            <a:r>
              <a:rPr lang="en">
                <a:solidFill>
                  <a:srgbClr val="005CC5"/>
                </a:solidFill>
                <a:latin typeface="Consolas"/>
                <a:ea typeface="Consolas"/>
                <a:cs typeface="Consolas"/>
                <a:sym typeface="Consolas"/>
              </a:rPr>
              <a:t>7.59</a:t>
            </a:r>
            <a:r>
              <a:rPr lang="en">
                <a:solidFill>
                  <a:srgbClr val="24292E"/>
                </a:solidFill>
                <a:latin typeface="Consolas"/>
                <a:ea typeface="Consolas"/>
                <a:cs typeface="Consolas"/>
                <a:sym typeface="Consolas"/>
              </a:rPr>
              <a:t>.</a:t>
            </a:r>
            <a:r>
              <a:rPr lang="en">
                <a:solidFill>
                  <a:srgbClr val="005CC5"/>
                </a:solidFill>
                <a:latin typeface="Consolas"/>
                <a:ea typeface="Consolas"/>
                <a:cs typeface="Consolas"/>
                <a:sym typeface="Consolas"/>
              </a:rPr>
              <a:t>0</a:t>
            </a:r>
            <a:endParaRPr>
              <a:solidFill>
                <a:srgbClr val="24292E"/>
              </a:solidFill>
              <a:latin typeface="Consolas"/>
              <a:ea typeface="Consolas"/>
              <a:cs typeface="Consolas"/>
              <a:sym typeface="Consolas"/>
            </a:endParaRPr>
          </a:p>
          <a:p>
            <a:pPr marL="0" marR="152400" lvl="0" indent="0" algn="l" rtl="0">
              <a:lnSpc>
                <a:spcPct val="145000"/>
              </a:lnSpc>
              <a:spcBef>
                <a:spcPts val="0"/>
              </a:spcBef>
              <a:spcAft>
                <a:spcPts val="0"/>
              </a:spcAft>
              <a:buNone/>
            </a:pPr>
            <a:r>
              <a:rPr lang="en">
                <a:solidFill>
                  <a:srgbClr val="24292E"/>
                </a:solidFill>
                <a:latin typeface="Consolas"/>
                <a:ea typeface="Consolas"/>
                <a:cs typeface="Consolas"/>
                <a:sym typeface="Consolas"/>
              </a:rPr>
              <a:t>haxx,libcurl,</a:t>
            </a:r>
            <a:r>
              <a:rPr lang="en">
                <a:solidFill>
                  <a:srgbClr val="005CC5"/>
                </a:solidFill>
                <a:latin typeface="Consolas"/>
                <a:ea typeface="Consolas"/>
                <a:cs typeface="Consolas"/>
                <a:sym typeface="Consolas"/>
              </a:rPr>
              <a:t>7.59</a:t>
            </a:r>
            <a:r>
              <a:rPr lang="en">
                <a:solidFill>
                  <a:srgbClr val="24292E"/>
                </a:solidFill>
                <a:latin typeface="Consolas"/>
                <a:ea typeface="Consolas"/>
                <a:cs typeface="Consolas"/>
                <a:sym typeface="Consolas"/>
              </a:rPr>
              <a:t>.</a:t>
            </a:r>
            <a:r>
              <a:rPr lang="en">
                <a:solidFill>
                  <a:srgbClr val="005CC5"/>
                </a:solidFill>
                <a:latin typeface="Consolas"/>
                <a:ea typeface="Consolas"/>
                <a:cs typeface="Consolas"/>
                <a:sym typeface="Consolas"/>
              </a:rPr>
              <a:t>0</a:t>
            </a:r>
            <a:endParaRPr>
              <a:solidFill>
                <a:srgbClr val="24292E"/>
              </a:solidFill>
              <a:latin typeface="Consolas"/>
              <a:ea typeface="Consolas"/>
              <a:cs typeface="Consolas"/>
              <a:sym typeface="Consolas"/>
            </a:endParaRPr>
          </a:p>
          <a:p>
            <a:pPr marL="0" marR="152400" lvl="0" indent="0" algn="l" rtl="0">
              <a:lnSpc>
                <a:spcPct val="145000"/>
              </a:lnSpc>
              <a:spcBef>
                <a:spcPts val="0"/>
              </a:spcBef>
              <a:spcAft>
                <a:spcPts val="0"/>
              </a:spcAft>
              <a:buNone/>
            </a:pPr>
            <a:r>
              <a:rPr lang="en">
                <a:solidFill>
                  <a:srgbClr val="24292E"/>
                </a:solidFill>
                <a:latin typeface="Consolas"/>
                <a:ea typeface="Consolas"/>
                <a:cs typeface="Consolas"/>
                <a:sym typeface="Consolas"/>
              </a:rPr>
              <a:t>wontwork,no,</a:t>
            </a:r>
            <a:r>
              <a:rPr lang="en">
                <a:solidFill>
                  <a:srgbClr val="005CC5"/>
                </a:solidFill>
                <a:latin typeface="Consolas"/>
                <a:ea typeface="Consolas"/>
                <a:cs typeface="Consolas"/>
                <a:sym typeface="Consolas"/>
              </a:rPr>
              <a:t>7.7</a:t>
            </a:r>
            <a:endParaRPr>
              <a:solidFill>
                <a:srgbClr val="005CC5"/>
              </a:solidFill>
              <a:latin typeface="Consolas"/>
              <a:ea typeface="Consolas"/>
              <a:cs typeface="Consolas"/>
              <a:sym typeface="Consolas"/>
            </a:endParaRPr>
          </a:p>
          <a:p>
            <a:pPr marL="0" marR="152400" lvl="0" indent="0" algn="l" rtl="0">
              <a:lnSpc>
                <a:spcPct val="145000"/>
              </a:lnSpc>
              <a:spcBef>
                <a:spcPts val="0"/>
              </a:spcBef>
              <a:spcAft>
                <a:spcPts val="0"/>
              </a:spcAft>
              <a:buNone/>
            </a:pPr>
            <a:endParaRPr sz="1800">
              <a:solidFill>
                <a:srgbClr val="24292E"/>
              </a:solidFill>
              <a:latin typeface="Consolas"/>
              <a:ea typeface="Consolas"/>
              <a:cs typeface="Consolas"/>
              <a:sym typeface="Consolas"/>
            </a:endParaRPr>
          </a:p>
        </p:txBody>
      </p:sp>
      <p:sp>
        <p:nvSpPr>
          <p:cNvPr id="986" name="Google Shape;986;p43"/>
          <p:cNvSpPr txBox="1"/>
          <p:nvPr/>
        </p:nvSpPr>
        <p:spPr>
          <a:xfrm>
            <a:off x="338325" y="2393925"/>
            <a:ext cx="448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list_of_components.csv:</a:t>
            </a:r>
            <a:endParaRPr>
              <a:solidFill>
                <a:schemeClr val="accent1"/>
              </a:solidFill>
            </a:endParaRPr>
          </a:p>
        </p:txBody>
      </p:sp>
      <p:grpSp>
        <p:nvGrpSpPr>
          <p:cNvPr id="987" name="Google Shape;987;p43"/>
          <p:cNvGrpSpPr/>
          <p:nvPr/>
        </p:nvGrpSpPr>
        <p:grpSpPr>
          <a:xfrm>
            <a:off x="5710198" y="2572284"/>
            <a:ext cx="2131306" cy="2056484"/>
            <a:chOff x="2508786" y="990476"/>
            <a:chExt cx="232493" cy="234285"/>
          </a:xfrm>
        </p:grpSpPr>
        <p:sp>
          <p:nvSpPr>
            <p:cNvPr id="988" name="Google Shape;988;p43"/>
            <p:cNvSpPr/>
            <p:nvPr/>
          </p:nvSpPr>
          <p:spPr>
            <a:xfrm rot="10800000" flipH="1">
              <a:off x="2538445" y="1201383"/>
              <a:ext cx="173174" cy="23378"/>
            </a:xfrm>
            <a:custGeom>
              <a:avLst/>
              <a:gdLst/>
              <a:ahLst/>
              <a:cxnLst/>
              <a:rect l="l" t="t" r="r" b="b"/>
              <a:pathLst>
                <a:path w="543" h="184" extrusionOk="0">
                  <a:moveTo>
                    <a:pt x="272" y="1"/>
                  </a:moveTo>
                  <a:lnTo>
                    <a:pt x="165" y="12"/>
                  </a:lnTo>
                  <a:lnTo>
                    <a:pt x="81" y="24"/>
                  </a:lnTo>
                  <a:lnTo>
                    <a:pt x="23" y="58"/>
                  </a:lnTo>
                  <a:lnTo>
                    <a:pt x="5" y="69"/>
                  </a:lnTo>
                  <a:lnTo>
                    <a:pt x="1" y="92"/>
                  </a:lnTo>
                  <a:lnTo>
                    <a:pt x="5" y="115"/>
                  </a:lnTo>
                  <a:lnTo>
                    <a:pt x="23" y="127"/>
                  </a:lnTo>
                  <a:lnTo>
                    <a:pt x="81" y="161"/>
                  </a:lnTo>
                  <a:lnTo>
                    <a:pt x="165" y="172"/>
                  </a:lnTo>
                  <a:lnTo>
                    <a:pt x="272" y="184"/>
                  </a:lnTo>
                  <a:lnTo>
                    <a:pt x="378" y="172"/>
                  </a:lnTo>
                  <a:lnTo>
                    <a:pt x="462" y="161"/>
                  </a:lnTo>
                  <a:lnTo>
                    <a:pt x="520" y="127"/>
                  </a:lnTo>
                  <a:lnTo>
                    <a:pt x="538" y="115"/>
                  </a:lnTo>
                  <a:lnTo>
                    <a:pt x="542" y="92"/>
                  </a:lnTo>
                  <a:lnTo>
                    <a:pt x="538" y="69"/>
                  </a:lnTo>
                  <a:lnTo>
                    <a:pt x="520" y="58"/>
                  </a:lnTo>
                  <a:lnTo>
                    <a:pt x="462" y="24"/>
                  </a:lnTo>
                  <a:lnTo>
                    <a:pt x="378" y="12"/>
                  </a:lnTo>
                  <a:lnTo>
                    <a:pt x="272"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rot="10800000" flipH="1">
              <a:off x="2511656" y="1038502"/>
              <a:ext cx="113536" cy="174570"/>
            </a:xfrm>
            <a:custGeom>
              <a:avLst/>
              <a:gdLst/>
              <a:ahLst/>
              <a:cxnLst/>
              <a:rect l="l" t="t" r="r" b="b"/>
              <a:pathLst>
                <a:path w="356" h="1374" extrusionOk="0">
                  <a:moveTo>
                    <a:pt x="356" y="0"/>
                  </a:moveTo>
                  <a:lnTo>
                    <a:pt x="329" y="12"/>
                  </a:lnTo>
                  <a:lnTo>
                    <a:pt x="32" y="321"/>
                  </a:lnTo>
                  <a:lnTo>
                    <a:pt x="18" y="344"/>
                  </a:lnTo>
                  <a:lnTo>
                    <a:pt x="9" y="366"/>
                  </a:lnTo>
                  <a:lnTo>
                    <a:pt x="5" y="401"/>
                  </a:lnTo>
                  <a:lnTo>
                    <a:pt x="1" y="435"/>
                  </a:lnTo>
                  <a:lnTo>
                    <a:pt x="1" y="1305"/>
                  </a:lnTo>
                  <a:lnTo>
                    <a:pt x="5" y="1339"/>
                  </a:lnTo>
                  <a:lnTo>
                    <a:pt x="14" y="1373"/>
                  </a:lnTo>
                  <a:lnTo>
                    <a:pt x="356" y="1019"/>
                  </a:lnTo>
                  <a:lnTo>
                    <a:pt x="356"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rot="10800000" flipH="1">
              <a:off x="2511656" y="1128709"/>
              <a:ext cx="113536" cy="84363"/>
            </a:xfrm>
            <a:custGeom>
              <a:avLst/>
              <a:gdLst/>
              <a:ahLst/>
              <a:cxnLst/>
              <a:rect l="l" t="t" r="r" b="b"/>
              <a:pathLst>
                <a:path w="356" h="664" extrusionOk="0">
                  <a:moveTo>
                    <a:pt x="356" y="0"/>
                  </a:moveTo>
                  <a:lnTo>
                    <a:pt x="329" y="12"/>
                  </a:lnTo>
                  <a:lnTo>
                    <a:pt x="32" y="321"/>
                  </a:lnTo>
                  <a:lnTo>
                    <a:pt x="18" y="344"/>
                  </a:lnTo>
                  <a:lnTo>
                    <a:pt x="9" y="366"/>
                  </a:lnTo>
                  <a:lnTo>
                    <a:pt x="5" y="401"/>
                  </a:lnTo>
                  <a:lnTo>
                    <a:pt x="1" y="435"/>
                  </a:lnTo>
                  <a:lnTo>
                    <a:pt x="1" y="664"/>
                  </a:lnTo>
                  <a:lnTo>
                    <a:pt x="5" y="630"/>
                  </a:lnTo>
                  <a:lnTo>
                    <a:pt x="9" y="595"/>
                  </a:lnTo>
                  <a:lnTo>
                    <a:pt x="18" y="572"/>
                  </a:lnTo>
                  <a:lnTo>
                    <a:pt x="32" y="550"/>
                  </a:lnTo>
                  <a:lnTo>
                    <a:pt x="329" y="241"/>
                  </a:lnTo>
                  <a:lnTo>
                    <a:pt x="356" y="229"/>
                  </a:lnTo>
                  <a:lnTo>
                    <a:pt x="356"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rot="10800000" flipH="1">
              <a:off x="2508786" y="1035580"/>
              <a:ext cx="119276" cy="180415"/>
            </a:xfrm>
            <a:custGeom>
              <a:avLst/>
              <a:gdLst/>
              <a:ahLst/>
              <a:cxnLst/>
              <a:rect l="l" t="t" r="r" b="b"/>
              <a:pathLst>
                <a:path w="374" h="1420" extrusionOk="0">
                  <a:moveTo>
                    <a:pt x="356" y="51"/>
                  </a:moveTo>
                  <a:lnTo>
                    <a:pt x="356" y="1030"/>
                  </a:lnTo>
                  <a:lnTo>
                    <a:pt x="25" y="1367"/>
                  </a:lnTo>
                  <a:lnTo>
                    <a:pt x="25" y="1367"/>
                  </a:lnTo>
                  <a:lnTo>
                    <a:pt x="23" y="1351"/>
                  </a:lnTo>
                  <a:lnTo>
                    <a:pt x="18" y="1328"/>
                  </a:lnTo>
                  <a:lnTo>
                    <a:pt x="18" y="458"/>
                  </a:lnTo>
                  <a:lnTo>
                    <a:pt x="23" y="424"/>
                  </a:lnTo>
                  <a:lnTo>
                    <a:pt x="27" y="401"/>
                  </a:lnTo>
                  <a:lnTo>
                    <a:pt x="36" y="378"/>
                  </a:lnTo>
                  <a:lnTo>
                    <a:pt x="45" y="367"/>
                  </a:lnTo>
                  <a:lnTo>
                    <a:pt x="342" y="58"/>
                  </a:lnTo>
                  <a:lnTo>
                    <a:pt x="356" y="51"/>
                  </a:lnTo>
                  <a:close/>
                  <a:moveTo>
                    <a:pt x="351" y="0"/>
                  </a:moveTo>
                  <a:lnTo>
                    <a:pt x="334" y="12"/>
                  </a:lnTo>
                  <a:lnTo>
                    <a:pt x="36" y="321"/>
                  </a:lnTo>
                  <a:lnTo>
                    <a:pt x="23" y="344"/>
                  </a:lnTo>
                  <a:lnTo>
                    <a:pt x="14" y="378"/>
                  </a:lnTo>
                  <a:lnTo>
                    <a:pt x="5" y="412"/>
                  </a:lnTo>
                  <a:lnTo>
                    <a:pt x="1" y="458"/>
                  </a:lnTo>
                  <a:lnTo>
                    <a:pt x="1" y="1328"/>
                  </a:lnTo>
                  <a:lnTo>
                    <a:pt x="5" y="1374"/>
                  </a:lnTo>
                  <a:lnTo>
                    <a:pt x="14" y="1408"/>
                  </a:lnTo>
                  <a:lnTo>
                    <a:pt x="18" y="1419"/>
                  </a:lnTo>
                  <a:lnTo>
                    <a:pt x="23" y="1419"/>
                  </a:lnTo>
                  <a:lnTo>
                    <a:pt x="369" y="1065"/>
                  </a:lnTo>
                  <a:lnTo>
                    <a:pt x="373" y="1053"/>
                  </a:lnTo>
                  <a:lnTo>
                    <a:pt x="373" y="1042"/>
                  </a:lnTo>
                  <a:lnTo>
                    <a:pt x="373" y="23"/>
                  </a:lnTo>
                  <a:lnTo>
                    <a:pt x="369" y="12"/>
                  </a:lnTo>
                  <a:lnTo>
                    <a:pt x="365"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rot="10800000" flipH="1">
              <a:off x="2624873" y="1038502"/>
              <a:ext cx="113536" cy="174570"/>
            </a:xfrm>
            <a:custGeom>
              <a:avLst/>
              <a:gdLst/>
              <a:ahLst/>
              <a:cxnLst/>
              <a:rect l="l" t="t" r="r" b="b"/>
              <a:pathLst>
                <a:path w="356" h="1374" extrusionOk="0">
                  <a:moveTo>
                    <a:pt x="1" y="0"/>
                  </a:moveTo>
                  <a:lnTo>
                    <a:pt x="1" y="1019"/>
                  </a:lnTo>
                  <a:lnTo>
                    <a:pt x="342" y="1373"/>
                  </a:lnTo>
                  <a:lnTo>
                    <a:pt x="351" y="1339"/>
                  </a:lnTo>
                  <a:lnTo>
                    <a:pt x="356" y="1305"/>
                  </a:lnTo>
                  <a:lnTo>
                    <a:pt x="356" y="435"/>
                  </a:lnTo>
                  <a:lnTo>
                    <a:pt x="351" y="401"/>
                  </a:lnTo>
                  <a:lnTo>
                    <a:pt x="347" y="366"/>
                  </a:lnTo>
                  <a:lnTo>
                    <a:pt x="338" y="344"/>
                  </a:lnTo>
                  <a:lnTo>
                    <a:pt x="324" y="321"/>
                  </a:lnTo>
                  <a:lnTo>
                    <a:pt x="27" y="12"/>
                  </a:lnTo>
                  <a:lnTo>
                    <a:pt x="1"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rot="10800000" flipH="1">
              <a:off x="2624873" y="1130107"/>
              <a:ext cx="113536" cy="82965"/>
            </a:xfrm>
            <a:custGeom>
              <a:avLst/>
              <a:gdLst/>
              <a:ahLst/>
              <a:cxnLst/>
              <a:rect l="l" t="t" r="r" b="b"/>
              <a:pathLst>
                <a:path w="356" h="653" extrusionOk="0">
                  <a:moveTo>
                    <a:pt x="1" y="0"/>
                  </a:moveTo>
                  <a:lnTo>
                    <a:pt x="1" y="218"/>
                  </a:lnTo>
                  <a:lnTo>
                    <a:pt x="27" y="229"/>
                  </a:lnTo>
                  <a:lnTo>
                    <a:pt x="324" y="538"/>
                  </a:lnTo>
                  <a:lnTo>
                    <a:pt x="338" y="561"/>
                  </a:lnTo>
                  <a:lnTo>
                    <a:pt x="347" y="584"/>
                  </a:lnTo>
                  <a:lnTo>
                    <a:pt x="351" y="618"/>
                  </a:lnTo>
                  <a:lnTo>
                    <a:pt x="356" y="653"/>
                  </a:lnTo>
                  <a:lnTo>
                    <a:pt x="356" y="435"/>
                  </a:lnTo>
                  <a:lnTo>
                    <a:pt x="351" y="401"/>
                  </a:lnTo>
                  <a:lnTo>
                    <a:pt x="347" y="366"/>
                  </a:lnTo>
                  <a:lnTo>
                    <a:pt x="338" y="344"/>
                  </a:lnTo>
                  <a:lnTo>
                    <a:pt x="324" y="321"/>
                  </a:lnTo>
                  <a:lnTo>
                    <a:pt x="27" y="12"/>
                  </a:lnTo>
                  <a:lnTo>
                    <a:pt x="1"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rot="10800000" flipH="1">
              <a:off x="2622002" y="1035580"/>
              <a:ext cx="119276" cy="180415"/>
            </a:xfrm>
            <a:custGeom>
              <a:avLst/>
              <a:gdLst/>
              <a:ahLst/>
              <a:cxnLst/>
              <a:rect l="l" t="t" r="r" b="b"/>
              <a:pathLst>
                <a:path w="374" h="1420" extrusionOk="0">
                  <a:moveTo>
                    <a:pt x="18" y="51"/>
                  </a:moveTo>
                  <a:lnTo>
                    <a:pt x="32" y="58"/>
                  </a:lnTo>
                  <a:lnTo>
                    <a:pt x="329" y="367"/>
                  </a:lnTo>
                  <a:lnTo>
                    <a:pt x="338" y="378"/>
                  </a:lnTo>
                  <a:lnTo>
                    <a:pt x="347" y="401"/>
                  </a:lnTo>
                  <a:lnTo>
                    <a:pt x="351" y="424"/>
                  </a:lnTo>
                  <a:lnTo>
                    <a:pt x="356" y="458"/>
                  </a:lnTo>
                  <a:lnTo>
                    <a:pt x="356" y="1328"/>
                  </a:lnTo>
                  <a:lnTo>
                    <a:pt x="351" y="1351"/>
                  </a:lnTo>
                  <a:lnTo>
                    <a:pt x="349" y="1367"/>
                  </a:lnTo>
                  <a:lnTo>
                    <a:pt x="349" y="1367"/>
                  </a:lnTo>
                  <a:lnTo>
                    <a:pt x="18" y="1030"/>
                  </a:lnTo>
                  <a:lnTo>
                    <a:pt x="18" y="51"/>
                  </a:lnTo>
                  <a:close/>
                  <a:moveTo>
                    <a:pt x="10" y="0"/>
                  </a:moveTo>
                  <a:lnTo>
                    <a:pt x="5" y="12"/>
                  </a:lnTo>
                  <a:lnTo>
                    <a:pt x="1" y="23"/>
                  </a:lnTo>
                  <a:lnTo>
                    <a:pt x="1" y="1042"/>
                  </a:lnTo>
                  <a:lnTo>
                    <a:pt x="1" y="1053"/>
                  </a:lnTo>
                  <a:lnTo>
                    <a:pt x="5" y="1065"/>
                  </a:lnTo>
                  <a:lnTo>
                    <a:pt x="351" y="1419"/>
                  </a:lnTo>
                  <a:lnTo>
                    <a:pt x="356" y="1419"/>
                  </a:lnTo>
                  <a:lnTo>
                    <a:pt x="360" y="1408"/>
                  </a:lnTo>
                  <a:lnTo>
                    <a:pt x="369" y="1374"/>
                  </a:lnTo>
                  <a:lnTo>
                    <a:pt x="373" y="1328"/>
                  </a:lnTo>
                  <a:lnTo>
                    <a:pt x="373" y="458"/>
                  </a:lnTo>
                  <a:lnTo>
                    <a:pt x="369" y="412"/>
                  </a:lnTo>
                  <a:lnTo>
                    <a:pt x="360" y="378"/>
                  </a:lnTo>
                  <a:lnTo>
                    <a:pt x="351" y="344"/>
                  </a:lnTo>
                  <a:lnTo>
                    <a:pt x="338" y="321"/>
                  </a:lnTo>
                  <a:lnTo>
                    <a:pt x="41" y="12"/>
                  </a:lnTo>
                  <a:lnTo>
                    <a:pt x="23"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rot="10800000" flipH="1">
              <a:off x="2515802" y="993398"/>
              <a:ext cx="218460" cy="90334"/>
            </a:xfrm>
            <a:custGeom>
              <a:avLst/>
              <a:gdLst/>
              <a:ahLst/>
              <a:cxnLst/>
              <a:rect l="l" t="t" r="r" b="b"/>
              <a:pathLst>
                <a:path w="685" h="711" extrusionOk="0">
                  <a:moveTo>
                    <a:pt x="343" y="1"/>
                  </a:moveTo>
                  <a:lnTo>
                    <a:pt x="1" y="355"/>
                  </a:lnTo>
                  <a:lnTo>
                    <a:pt x="10" y="378"/>
                  </a:lnTo>
                  <a:lnTo>
                    <a:pt x="19" y="401"/>
                  </a:lnTo>
                  <a:lnTo>
                    <a:pt x="316" y="699"/>
                  </a:lnTo>
                  <a:lnTo>
                    <a:pt x="343" y="710"/>
                  </a:lnTo>
                  <a:lnTo>
                    <a:pt x="369" y="699"/>
                  </a:lnTo>
                  <a:lnTo>
                    <a:pt x="666" y="401"/>
                  </a:lnTo>
                  <a:lnTo>
                    <a:pt x="675" y="378"/>
                  </a:lnTo>
                  <a:lnTo>
                    <a:pt x="684" y="355"/>
                  </a:lnTo>
                  <a:lnTo>
                    <a:pt x="343" y="1"/>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rot="10800000" flipH="1">
              <a:off x="2515802" y="1026813"/>
              <a:ext cx="218460" cy="56920"/>
            </a:xfrm>
            <a:custGeom>
              <a:avLst/>
              <a:gdLst/>
              <a:ahLst/>
              <a:cxnLst/>
              <a:rect l="l" t="t" r="r" b="b"/>
              <a:pathLst>
                <a:path w="685" h="448" extrusionOk="0">
                  <a:moveTo>
                    <a:pt x="343" y="1"/>
                  </a:moveTo>
                  <a:lnTo>
                    <a:pt x="1" y="355"/>
                  </a:lnTo>
                  <a:lnTo>
                    <a:pt x="10" y="378"/>
                  </a:lnTo>
                  <a:lnTo>
                    <a:pt x="19" y="401"/>
                  </a:lnTo>
                  <a:lnTo>
                    <a:pt x="63" y="447"/>
                  </a:lnTo>
                  <a:lnTo>
                    <a:pt x="227" y="275"/>
                  </a:lnTo>
                  <a:lnTo>
                    <a:pt x="254" y="253"/>
                  </a:lnTo>
                  <a:lnTo>
                    <a:pt x="285" y="230"/>
                  </a:lnTo>
                  <a:lnTo>
                    <a:pt x="312" y="218"/>
                  </a:lnTo>
                  <a:lnTo>
                    <a:pt x="374" y="218"/>
                  </a:lnTo>
                  <a:lnTo>
                    <a:pt x="400" y="230"/>
                  </a:lnTo>
                  <a:lnTo>
                    <a:pt x="431" y="253"/>
                  </a:lnTo>
                  <a:lnTo>
                    <a:pt x="458" y="275"/>
                  </a:lnTo>
                  <a:lnTo>
                    <a:pt x="622" y="447"/>
                  </a:lnTo>
                  <a:lnTo>
                    <a:pt x="658" y="401"/>
                  </a:lnTo>
                  <a:lnTo>
                    <a:pt x="666" y="401"/>
                  </a:lnTo>
                  <a:lnTo>
                    <a:pt x="675" y="378"/>
                  </a:lnTo>
                  <a:lnTo>
                    <a:pt x="684" y="355"/>
                  </a:lnTo>
                  <a:lnTo>
                    <a:pt x="343" y="1"/>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rot="10800000" flipH="1">
              <a:off x="2513251" y="990476"/>
              <a:ext cx="223882" cy="96179"/>
            </a:xfrm>
            <a:custGeom>
              <a:avLst/>
              <a:gdLst/>
              <a:ahLst/>
              <a:cxnLst/>
              <a:rect l="l" t="t" r="r" b="b"/>
              <a:pathLst>
                <a:path w="702" h="757" extrusionOk="0">
                  <a:moveTo>
                    <a:pt x="351" y="47"/>
                  </a:moveTo>
                  <a:lnTo>
                    <a:pt x="676" y="385"/>
                  </a:lnTo>
                  <a:lnTo>
                    <a:pt x="676" y="385"/>
                  </a:lnTo>
                  <a:lnTo>
                    <a:pt x="670" y="401"/>
                  </a:lnTo>
                  <a:lnTo>
                    <a:pt x="373" y="699"/>
                  </a:lnTo>
                  <a:lnTo>
                    <a:pt x="351" y="710"/>
                  </a:lnTo>
                  <a:lnTo>
                    <a:pt x="328" y="699"/>
                  </a:lnTo>
                  <a:lnTo>
                    <a:pt x="31" y="401"/>
                  </a:lnTo>
                  <a:lnTo>
                    <a:pt x="25" y="385"/>
                  </a:lnTo>
                  <a:lnTo>
                    <a:pt x="351" y="47"/>
                  </a:lnTo>
                  <a:close/>
                  <a:moveTo>
                    <a:pt x="346" y="1"/>
                  </a:moveTo>
                  <a:lnTo>
                    <a:pt x="4" y="356"/>
                  </a:lnTo>
                  <a:lnTo>
                    <a:pt x="0" y="367"/>
                  </a:lnTo>
                  <a:lnTo>
                    <a:pt x="0" y="390"/>
                  </a:lnTo>
                  <a:lnTo>
                    <a:pt x="9" y="424"/>
                  </a:lnTo>
                  <a:lnTo>
                    <a:pt x="22" y="436"/>
                  </a:lnTo>
                  <a:lnTo>
                    <a:pt x="320" y="745"/>
                  </a:lnTo>
                  <a:lnTo>
                    <a:pt x="337" y="756"/>
                  </a:lnTo>
                  <a:lnTo>
                    <a:pt x="364" y="756"/>
                  </a:lnTo>
                  <a:lnTo>
                    <a:pt x="382" y="745"/>
                  </a:lnTo>
                  <a:lnTo>
                    <a:pt x="679" y="436"/>
                  </a:lnTo>
                  <a:lnTo>
                    <a:pt x="692" y="424"/>
                  </a:lnTo>
                  <a:lnTo>
                    <a:pt x="701" y="390"/>
                  </a:lnTo>
                  <a:lnTo>
                    <a:pt x="701" y="367"/>
                  </a:lnTo>
                  <a:lnTo>
                    <a:pt x="697" y="356"/>
                  </a:lnTo>
                  <a:lnTo>
                    <a:pt x="35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rot="10800000" flipH="1">
              <a:off x="2646240" y="1085003"/>
              <a:ext cx="32849" cy="51075"/>
            </a:xfrm>
            <a:custGeom>
              <a:avLst/>
              <a:gdLst/>
              <a:ahLst/>
              <a:cxnLst/>
              <a:rect l="l" t="t" r="r" b="b"/>
              <a:pathLst>
                <a:path w="103" h="402" extrusionOk="0">
                  <a:moveTo>
                    <a:pt x="0" y="1"/>
                  </a:moveTo>
                  <a:lnTo>
                    <a:pt x="0" y="298"/>
                  </a:lnTo>
                  <a:lnTo>
                    <a:pt x="102" y="401"/>
                  </a:lnTo>
                  <a:lnTo>
                    <a:pt x="102" y="10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rot="10800000" flipH="1">
              <a:off x="2643370" y="1082081"/>
              <a:ext cx="38589" cy="56920"/>
            </a:xfrm>
            <a:custGeom>
              <a:avLst/>
              <a:gdLst/>
              <a:ahLst/>
              <a:cxnLst/>
              <a:rect l="l" t="t" r="r" b="b"/>
              <a:pathLst>
                <a:path w="121" h="448" extrusionOk="0">
                  <a:moveTo>
                    <a:pt x="18" y="58"/>
                  </a:moveTo>
                  <a:lnTo>
                    <a:pt x="102" y="145"/>
                  </a:lnTo>
                  <a:lnTo>
                    <a:pt x="102" y="145"/>
                  </a:lnTo>
                  <a:lnTo>
                    <a:pt x="102" y="390"/>
                  </a:lnTo>
                  <a:lnTo>
                    <a:pt x="18" y="298"/>
                  </a:lnTo>
                  <a:lnTo>
                    <a:pt x="18" y="58"/>
                  </a:lnTo>
                  <a:close/>
                  <a:moveTo>
                    <a:pt x="5" y="1"/>
                  </a:moveTo>
                  <a:lnTo>
                    <a:pt x="0" y="24"/>
                  </a:lnTo>
                  <a:lnTo>
                    <a:pt x="0" y="321"/>
                  </a:lnTo>
                  <a:lnTo>
                    <a:pt x="0" y="333"/>
                  </a:lnTo>
                  <a:lnTo>
                    <a:pt x="5" y="344"/>
                  </a:lnTo>
                  <a:lnTo>
                    <a:pt x="107" y="447"/>
                  </a:lnTo>
                  <a:lnTo>
                    <a:pt x="116" y="447"/>
                  </a:lnTo>
                  <a:lnTo>
                    <a:pt x="120" y="424"/>
                  </a:lnTo>
                  <a:lnTo>
                    <a:pt x="120" y="127"/>
                  </a:lnTo>
                  <a:lnTo>
                    <a:pt x="116" y="115"/>
                  </a:lnTo>
                  <a:lnTo>
                    <a:pt x="111" y="104"/>
                  </a:lnTo>
                  <a:lnTo>
                    <a:pt x="9"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rot="10800000" flipH="1">
              <a:off x="2551202" y="1006484"/>
              <a:ext cx="147660" cy="61239"/>
            </a:xfrm>
            <a:custGeom>
              <a:avLst/>
              <a:gdLst/>
              <a:ahLst/>
              <a:cxnLst/>
              <a:rect l="l" t="t" r="r" b="b"/>
              <a:pathLst>
                <a:path w="463" h="482" extrusionOk="0">
                  <a:moveTo>
                    <a:pt x="112" y="1"/>
                  </a:moveTo>
                  <a:lnTo>
                    <a:pt x="1" y="115"/>
                  </a:lnTo>
                  <a:lnTo>
                    <a:pt x="356" y="481"/>
                  </a:lnTo>
                  <a:lnTo>
                    <a:pt x="462" y="367"/>
                  </a:lnTo>
                  <a:lnTo>
                    <a:pt x="112"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rot="10800000" flipH="1">
              <a:off x="2551202" y="1044346"/>
              <a:ext cx="65379" cy="23378"/>
            </a:xfrm>
            <a:custGeom>
              <a:avLst/>
              <a:gdLst/>
              <a:ahLst/>
              <a:cxnLst/>
              <a:rect l="l" t="t" r="r" b="b"/>
              <a:pathLst>
                <a:path w="205" h="184" extrusionOk="0">
                  <a:moveTo>
                    <a:pt x="112" y="1"/>
                  </a:moveTo>
                  <a:lnTo>
                    <a:pt x="1" y="115"/>
                  </a:lnTo>
                  <a:lnTo>
                    <a:pt x="76" y="184"/>
                  </a:lnTo>
                  <a:lnTo>
                    <a:pt x="116" y="149"/>
                  </a:lnTo>
                  <a:lnTo>
                    <a:pt x="161" y="115"/>
                  </a:lnTo>
                  <a:lnTo>
                    <a:pt x="205" y="92"/>
                  </a:lnTo>
                  <a:lnTo>
                    <a:pt x="112" y="1"/>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rot="10800000" flipH="1">
              <a:off x="2548332" y="1005087"/>
              <a:ext cx="153401" cy="65559"/>
            </a:xfrm>
            <a:custGeom>
              <a:avLst/>
              <a:gdLst/>
              <a:ahLst/>
              <a:cxnLst/>
              <a:rect l="l" t="t" r="r" b="b"/>
              <a:pathLst>
                <a:path w="481" h="516" extrusionOk="0">
                  <a:moveTo>
                    <a:pt x="121" y="51"/>
                  </a:moveTo>
                  <a:lnTo>
                    <a:pt x="449" y="390"/>
                  </a:lnTo>
                  <a:lnTo>
                    <a:pt x="365" y="470"/>
                  </a:lnTo>
                  <a:lnTo>
                    <a:pt x="36" y="138"/>
                  </a:lnTo>
                  <a:lnTo>
                    <a:pt x="121" y="51"/>
                  </a:lnTo>
                  <a:close/>
                  <a:moveTo>
                    <a:pt x="116" y="1"/>
                  </a:moveTo>
                  <a:lnTo>
                    <a:pt x="10" y="115"/>
                  </a:lnTo>
                  <a:lnTo>
                    <a:pt x="5" y="127"/>
                  </a:lnTo>
                  <a:lnTo>
                    <a:pt x="1" y="138"/>
                  </a:lnTo>
                  <a:lnTo>
                    <a:pt x="5" y="150"/>
                  </a:lnTo>
                  <a:lnTo>
                    <a:pt x="10" y="161"/>
                  </a:lnTo>
                  <a:lnTo>
                    <a:pt x="360" y="516"/>
                  </a:lnTo>
                  <a:lnTo>
                    <a:pt x="369" y="516"/>
                  </a:lnTo>
                  <a:lnTo>
                    <a:pt x="476" y="413"/>
                  </a:lnTo>
                  <a:lnTo>
                    <a:pt x="480" y="401"/>
                  </a:lnTo>
                  <a:lnTo>
                    <a:pt x="480" y="390"/>
                  </a:lnTo>
                  <a:lnTo>
                    <a:pt x="480" y="378"/>
                  </a:lnTo>
                  <a:lnTo>
                    <a:pt x="476" y="367"/>
                  </a:lnTo>
                  <a:lnTo>
                    <a:pt x="12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rot="10800000" flipH="1">
              <a:off x="2551202" y="1052986"/>
              <a:ext cx="35719" cy="45231"/>
            </a:xfrm>
            <a:custGeom>
              <a:avLst/>
              <a:gdLst/>
              <a:ahLst/>
              <a:cxnLst/>
              <a:rect l="l" t="t" r="r" b="b"/>
              <a:pathLst>
                <a:path w="112" h="356" extrusionOk="0">
                  <a:moveTo>
                    <a:pt x="112" y="0"/>
                  </a:moveTo>
                  <a:lnTo>
                    <a:pt x="1" y="115"/>
                  </a:lnTo>
                  <a:lnTo>
                    <a:pt x="1" y="355"/>
                  </a:lnTo>
                  <a:lnTo>
                    <a:pt x="112" y="241"/>
                  </a:lnTo>
                  <a:lnTo>
                    <a:pt x="112"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rot="10800000" flipH="1">
              <a:off x="2548332" y="1050190"/>
              <a:ext cx="41460" cy="50948"/>
            </a:xfrm>
            <a:custGeom>
              <a:avLst/>
              <a:gdLst/>
              <a:ahLst/>
              <a:cxnLst/>
              <a:rect l="l" t="t" r="r" b="b"/>
              <a:pathLst>
                <a:path w="130" h="401" extrusionOk="0">
                  <a:moveTo>
                    <a:pt x="112" y="58"/>
                  </a:moveTo>
                  <a:lnTo>
                    <a:pt x="112" y="252"/>
                  </a:lnTo>
                  <a:lnTo>
                    <a:pt x="19" y="346"/>
                  </a:lnTo>
                  <a:lnTo>
                    <a:pt x="19" y="149"/>
                  </a:lnTo>
                  <a:lnTo>
                    <a:pt x="112" y="58"/>
                  </a:lnTo>
                  <a:close/>
                  <a:moveTo>
                    <a:pt x="116" y="0"/>
                  </a:moveTo>
                  <a:lnTo>
                    <a:pt x="10" y="115"/>
                  </a:lnTo>
                  <a:lnTo>
                    <a:pt x="5" y="126"/>
                  </a:lnTo>
                  <a:lnTo>
                    <a:pt x="1" y="138"/>
                  </a:lnTo>
                  <a:lnTo>
                    <a:pt x="1" y="378"/>
                  </a:lnTo>
                  <a:lnTo>
                    <a:pt x="5" y="390"/>
                  </a:lnTo>
                  <a:lnTo>
                    <a:pt x="14" y="401"/>
                  </a:lnTo>
                  <a:lnTo>
                    <a:pt x="125" y="287"/>
                  </a:lnTo>
                  <a:lnTo>
                    <a:pt x="125" y="275"/>
                  </a:lnTo>
                  <a:lnTo>
                    <a:pt x="130" y="264"/>
                  </a:lnTo>
                  <a:lnTo>
                    <a:pt x="130" y="23"/>
                  </a:lnTo>
                  <a:lnTo>
                    <a:pt x="125" y="12"/>
                  </a:lnTo>
                  <a:lnTo>
                    <a:pt x="116"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rot="10800000" flipH="1">
              <a:off x="2551202" y="1162124"/>
              <a:ext cx="35719" cy="36464"/>
            </a:xfrm>
            <a:custGeom>
              <a:avLst/>
              <a:gdLst/>
              <a:ahLst/>
              <a:cxnLst/>
              <a:rect l="l" t="t" r="r" b="b"/>
              <a:pathLst>
                <a:path w="112" h="287" extrusionOk="0">
                  <a:moveTo>
                    <a:pt x="112" y="1"/>
                  </a:moveTo>
                  <a:lnTo>
                    <a:pt x="1" y="104"/>
                  </a:lnTo>
                  <a:lnTo>
                    <a:pt x="1" y="287"/>
                  </a:lnTo>
                  <a:lnTo>
                    <a:pt x="112" y="172"/>
                  </a:lnTo>
                  <a:lnTo>
                    <a:pt x="112" y="1"/>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rot="10800000" flipH="1">
              <a:off x="2548332" y="1160599"/>
              <a:ext cx="41460" cy="40911"/>
            </a:xfrm>
            <a:custGeom>
              <a:avLst/>
              <a:gdLst/>
              <a:ahLst/>
              <a:cxnLst/>
              <a:rect l="l" t="t" r="r" b="b"/>
              <a:pathLst>
                <a:path w="130" h="322" extrusionOk="0">
                  <a:moveTo>
                    <a:pt x="112" y="58"/>
                  </a:moveTo>
                  <a:lnTo>
                    <a:pt x="112" y="172"/>
                  </a:lnTo>
                  <a:lnTo>
                    <a:pt x="19" y="277"/>
                  </a:lnTo>
                  <a:lnTo>
                    <a:pt x="19" y="277"/>
                  </a:lnTo>
                  <a:lnTo>
                    <a:pt x="19" y="150"/>
                  </a:lnTo>
                  <a:lnTo>
                    <a:pt x="112" y="58"/>
                  </a:lnTo>
                  <a:close/>
                  <a:moveTo>
                    <a:pt x="116" y="1"/>
                  </a:moveTo>
                  <a:lnTo>
                    <a:pt x="10" y="115"/>
                  </a:lnTo>
                  <a:lnTo>
                    <a:pt x="5" y="115"/>
                  </a:lnTo>
                  <a:lnTo>
                    <a:pt x="1" y="127"/>
                  </a:lnTo>
                  <a:lnTo>
                    <a:pt x="1" y="310"/>
                  </a:lnTo>
                  <a:lnTo>
                    <a:pt x="5" y="321"/>
                  </a:lnTo>
                  <a:lnTo>
                    <a:pt x="14" y="321"/>
                  </a:lnTo>
                  <a:lnTo>
                    <a:pt x="125" y="218"/>
                  </a:lnTo>
                  <a:lnTo>
                    <a:pt x="125" y="207"/>
                  </a:lnTo>
                  <a:lnTo>
                    <a:pt x="130" y="195"/>
                  </a:lnTo>
                  <a:lnTo>
                    <a:pt x="130" y="24"/>
                  </a:lnTo>
                  <a:lnTo>
                    <a:pt x="12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Audio 13">
            <a:hlinkClick r:id="" action="ppaction://media"/>
            <a:extLst>
              <a:ext uri="{FF2B5EF4-FFF2-40B4-BE49-F238E27FC236}">
                <a16:creationId xmlns:a16="http://schemas.microsoft.com/office/drawing/2014/main" id="{FF3DDDAC-A916-489B-92D2-BE38B4A9AB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235"/>
    </mc:Choice>
    <mc:Fallback>
      <p:transition spd="slow" advTm="50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4"/>
          <p:cNvSpPr txBox="1">
            <a:spLocks noGrp="1"/>
          </p:cNvSpPr>
          <p:nvPr>
            <p:ph type="body" idx="1"/>
          </p:nvPr>
        </p:nvSpPr>
        <p:spPr>
          <a:xfrm>
            <a:off x="300975" y="134475"/>
            <a:ext cx="79188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6F42C1"/>
                </a:solidFill>
                <a:highlight>
                  <a:srgbClr val="F6F8FA"/>
                </a:highlight>
                <a:latin typeface="Consolas"/>
                <a:ea typeface="Consolas"/>
                <a:cs typeface="Consolas"/>
                <a:sym typeface="Consolas"/>
              </a:rPr>
              <a:t>(venv3.6) terri@sandia:~/Code/cve-bin-tool</a:t>
            </a:r>
            <a:r>
              <a:rPr lang="en" sz="1000">
                <a:solidFill>
                  <a:srgbClr val="24292E"/>
                </a:solidFill>
                <a:highlight>
                  <a:srgbClr val="F6F8FA"/>
                </a:highlight>
                <a:latin typeface="Consolas"/>
                <a:ea typeface="Consolas"/>
                <a:cs typeface="Consolas"/>
                <a:sym typeface="Consolas"/>
              </a:rPr>
              <a:t>$ python -m cve_bin_tool.csv2cve test.csv </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opening file: test.csv</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Last Update: 2019-07-02</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Local database has been updated in the past 24h.</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New data not downloaded.  Remove old files present at /home/terri/.cache/cve-bin-tool to force the update.</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CVES for libjpeg-turbo libjpeg-turbo, version 2.0.1</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CVE-2018-19664</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CVE-2018-20330</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CVES for haxx curl, version 7.59.0</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CVE-2018-0500</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CVE-2018-1000300</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CVE-2018-1000301</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CVE-2018-14618</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CVE-2018-16839</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CVE-2018-16840</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CVE-2018-16842</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CVE-2018-16890</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CVE-2019-3822</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CVE-2019-3823</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CVE-2019-5436</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CVES for haxx libcurl, version 7.59.0</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CVE-2018-14618</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CVE-2018-16890</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CVE-2019-3822</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CVE-2019-3823</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CVE-2019-5436</a:t>
            </a: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CVES for wontwork no, version 7.7</a:t>
            </a:r>
            <a:endParaRPr sz="1000">
              <a:solidFill>
                <a:srgbClr val="24292E"/>
              </a:solidFill>
              <a:highlight>
                <a:srgbClr val="F6F8FA"/>
              </a:highlight>
              <a:latin typeface="Consolas"/>
              <a:ea typeface="Consolas"/>
              <a:cs typeface="Consolas"/>
              <a:sym typeface="Consolas"/>
            </a:endParaRPr>
          </a:p>
          <a:p>
            <a:pPr marL="152400" marR="152400" lvl="0" indent="0" algn="l" rtl="0">
              <a:lnSpc>
                <a:spcPct val="100000"/>
              </a:lnSpc>
              <a:spcBef>
                <a:spcPts val="0"/>
              </a:spcBef>
              <a:spcAft>
                <a:spcPts val="0"/>
              </a:spcAft>
              <a:buClr>
                <a:schemeClr val="dk1"/>
              </a:buClr>
              <a:buSzPts val="1100"/>
              <a:buFont typeface="Arial"/>
              <a:buNone/>
            </a:pPr>
            <a:r>
              <a:rPr lang="en" sz="1000">
                <a:solidFill>
                  <a:srgbClr val="005CC5"/>
                </a:solidFill>
                <a:highlight>
                  <a:srgbClr val="F6F8FA"/>
                </a:highlight>
                <a:latin typeface="Consolas"/>
                <a:ea typeface="Consolas"/>
                <a:cs typeface="Consolas"/>
                <a:sym typeface="Consolas"/>
              </a:rPr>
              <a:t>No CVEs found. Is the vendor/product info correct?</a:t>
            </a:r>
            <a:endParaRPr sz="1000">
              <a:solidFill>
                <a:srgbClr val="005CC5"/>
              </a:solidFill>
              <a:highlight>
                <a:srgbClr val="F6F8FA"/>
              </a:highlight>
              <a:latin typeface="Consolas"/>
              <a:ea typeface="Consolas"/>
              <a:cs typeface="Consolas"/>
              <a:sym typeface="Consolas"/>
            </a:endParaRPr>
          </a:p>
          <a:p>
            <a:pPr marL="0" lvl="0" indent="0" algn="l" rtl="0">
              <a:lnSpc>
                <a:spcPct val="100000"/>
              </a:lnSpc>
              <a:spcBef>
                <a:spcPts val="0"/>
              </a:spcBef>
              <a:spcAft>
                <a:spcPts val="0"/>
              </a:spcAft>
              <a:buNone/>
            </a:pPr>
            <a:endParaRPr/>
          </a:p>
        </p:txBody>
      </p:sp>
      <p:sp>
        <p:nvSpPr>
          <p:cNvPr id="1012" name="Google Shape;1012;p44"/>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5" name="Audio 4">
            <a:hlinkClick r:id="" action="ppaction://media"/>
            <a:extLst>
              <a:ext uri="{FF2B5EF4-FFF2-40B4-BE49-F238E27FC236}">
                <a16:creationId xmlns:a16="http://schemas.microsoft.com/office/drawing/2014/main" id="{D2A9D407-0B22-4164-8779-11CE76BC98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49"/>
    </mc:Choice>
    <mc:Fallback>
      <p:transition spd="slow" advTm="12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45"/>
          <p:cNvSpPr txBox="1">
            <a:spLocks noGrp="1"/>
          </p:cNvSpPr>
          <p:nvPr>
            <p:ph type="title"/>
          </p:nvPr>
        </p:nvSpPr>
        <p:spPr>
          <a:xfrm>
            <a:off x="311625" y="1999050"/>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 You need NVD vendor/product pairs</a:t>
            </a:r>
            <a:endParaRPr/>
          </a:p>
        </p:txBody>
      </p:sp>
      <p:sp>
        <p:nvSpPr>
          <p:cNvPr id="1018" name="Google Shape;1018;p45"/>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1019" name="Google Shape;1019;p45"/>
          <p:cNvGrpSpPr/>
          <p:nvPr/>
        </p:nvGrpSpPr>
        <p:grpSpPr>
          <a:xfrm>
            <a:off x="3171756" y="2839491"/>
            <a:ext cx="1967332" cy="1671673"/>
            <a:chOff x="4542330" y="3112803"/>
            <a:chExt cx="264661" cy="224775"/>
          </a:xfrm>
        </p:grpSpPr>
        <p:sp>
          <p:nvSpPr>
            <p:cNvPr id="1020" name="Google Shape;1020;p45"/>
            <p:cNvSpPr/>
            <p:nvPr/>
          </p:nvSpPr>
          <p:spPr>
            <a:xfrm rot="10800000" flipH="1">
              <a:off x="4556731" y="3319983"/>
              <a:ext cx="187855" cy="17594"/>
            </a:xfrm>
            <a:custGeom>
              <a:avLst/>
              <a:gdLst/>
              <a:ahLst/>
              <a:cxnLst/>
              <a:rect l="l" t="t" r="r" b="b"/>
              <a:pathLst>
                <a:path w="587" h="138" extrusionOk="0">
                  <a:moveTo>
                    <a:pt x="182" y="1"/>
                  </a:moveTo>
                  <a:lnTo>
                    <a:pt x="89" y="23"/>
                  </a:lnTo>
                  <a:lnTo>
                    <a:pt x="23" y="46"/>
                  </a:lnTo>
                  <a:lnTo>
                    <a:pt x="9" y="58"/>
                  </a:lnTo>
                  <a:lnTo>
                    <a:pt x="0" y="69"/>
                  </a:lnTo>
                  <a:lnTo>
                    <a:pt x="9" y="81"/>
                  </a:lnTo>
                  <a:lnTo>
                    <a:pt x="23" y="92"/>
                  </a:lnTo>
                  <a:lnTo>
                    <a:pt x="89" y="115"/>
                  </a:lnTo>
                  <a:lnTo>
                    <a:pt x="182" y="138"/>
                  </a:lnTo>
                  <a:lnTo>
                    <a:pt x="409" y="138"/>
                  </a:lnTo>
                  <a:lnTo>
                    <a:pt x="502" y="115"/>
                  </a:lnTo>
                  <a:lnTo>
                    <a:pt x="564" y="92"/>
                  </a:lnTo>
                  <a:lnTo>
                    <a:pt x="582" y="81"/>
                  </a:lnTo>
                  <a:lnTo>
                    <a:pt x="586" y="69"/>
                  </a:lnTo>
                  <a:lnTo>
                    <a:pt x="582" y="58"/>
                  </a:lnTo>
                  <a:lnTo>
                    <a:pt x="564" y="46"/>
                  </a:lnTo>
                  <a:lnTo>
                    <a:pt x="502" y="23"/>
                  </a:lnTo>
                  <a:lnTo>
                    <a:pt x="409"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rot="10800000" flipH="1">
              <a:off x="4694342" y="3140469"/>
              <a:ext cx="109769" cy="89119"/>
            </a:xfrm>
            <a:custGeom>
              <a:avLst/>
              <a:gdLst/>
              <a:ahLst/>
              <a:cxnLst/>
              <a:rect l="l" t="t" r="r" b="b"/>
              <a:pathLst>
                <a:path w="343" h="699" extrusionOk="0">
                  <a:moveTo>
                    <a:pt x="27" y="0"/>
                  </a:moveTo>
                  <a:lnTo>
                    <a:pt x="1" y="607"/>
                  </a:lnTo>
                  <a:lnTo>
                    <a:pt x="316" y="698"/>
                  </a:lnTo>
                  <a:lnTo>
                    <a:pt x="342" y="138"/>
                  </a:lnTo>
                  <a:lnTo>
                    <a:pt x="338" y="103"/>
                  </a:lnTo>
                  <a:lnTo>
                    <a:pt x="329" y="92"/>
                  </a:lnTo>
                  <a:lnTo>
                    <a:pt x="27" y="0"/>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rot="10800000" flipH="1">
              <a:off x="4691462" y="3137537"/>
              <a:ext cx="115529" cy="94984"/>
            </a:xfrm>
            <a:custGeom>
              <a:avLst/>
              <a:gdLst/>
              <a:ahLst/>
              <a:cxnLst/>
              <a:rect l="l" t="t" r="r" b="b"/>
              <a:pathLst>
                <a:path w="361" h="745" extrusionOk="0">
                  <a:moveTo>
                    <a:pt x="45" y="46"/>
                  </a:moveTo>
                  <a:lnTo>
                    <a:pt x="334" y="138"/>
                  </a:lnTo>
                  <a:lnTo>
                    <a:pt x="338" y="138"/>
                  </a:lnTo>
                  <a:lnTo>
                    <a:pt x="343" y="149"/>
                  </a:lnTo>
                  <a:lnTo>
                    <a:pt x="343" y="161"/>
                  </a:lnTo>
                  <a:lnTo>
                    <a:pt x="317" y="696"/>
                  </a:lnTo>
                  <a:lnTo>
                    <a:pt x="317" y="696"/>
                  </a:lnTo>
                  <a:lnTo>
                    <a:pt x="19" y="607"/>
                  </a:lnTo>
                  <a:lnTo>
                    <a:pt x="45" y="46"/>
                  </a:lnTo>
                  <a:close/>
                  <a:moveTo>
                    <a:pt x="32" y="1"/>
                  </a:moveTo>
                  <a:lnTo>
                    <a:pt x="27" y="12"/>
                  </a:lnTo>
                  <a:lnTo>
                    <a:pt x="1" y="618"/>
                  </a:lnTo>
                  <a:lnTo>
                    <a:pt x="1" y="641"/>
                  </a:lnTo>
                  <a:lnTo>
                    <a:pt x="10" y="653"/>
                  </a:lnTo>
                  <a:lnTo>
                    <a:pt x="320" y="744"/>
                  </a:lnTo>
                  <a:lnTo>
                    <a:pt x="329" y="744"/>
                  </a:lnTo>
                  <a:lnTo>
                    <a:pt x="334" y="733"/>
                  </a:lnTo>
                  <a:lnTo>
                    <a:pt x="360" y="161"/>
                  </a:lnTo>
                  <a:lnTo>
                    <a:pt x="360" y="149"/>
                  </a:lnTo>
                  <a:lnTo>
                    <a:pt x="356" y="126"/>
                  </a:lnTo>
                  <a:lnTo>
                    <a:pt x="351" y="115"/>
                  </a:lnTo>
                  <a:lnTo>
                    <a:pt x="347" y="92"/>
                  </a:lnTo>
                  <a:lnTo>
                    <a:pt x="338" y="92"/>
                  </a:lnTo>
                  <a:lnTo>
                    <a:pt x="4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rot="10800000" flipH="1">
              <a:off x="4697222" y="3171068"/>
              <a:ext cx="104008" cy="38121"/>
            </a:xfrm>
            <a:custGeom>
              <a:avLst/>
              <a:gdLst/>
              <a:ahLst/>
              <a:cxnLst/>
              <a:rect l="l" t="t" r="r" b="b"/>
              <a:pathLst>
                <a:path w="325" h="299" extrusionOk="0">
                  <a:moveTo>
                    <a:pt x="14" y="1"/>
                  </a:moveTo>
                  <a:lnTo>
                    <a:pt x="1" y="195"/>
                  </a:lnTo>
                  <a:lnTo>
                    <a:pt x="316" y="298"/>
                  </a:lnTo>
                  <a:lnTo>
                    <a:pt x="325" y="92"/>
                  </a:lnTo>
                  <a:lnTo>
                    <a:pt x="14" y="1"/>
                  </a:lnTo>
                  <a:close/>
                </a:path>
              </a:pathLst>
            </a:custGeom>
            <a:solidFill>
              <a:srgbClr val="FF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rot="10800000" flipH="1">
              <a:off x="4694342" y="3168263"/>
              <a:ext cx="109769" cy="43858"/>
            </a:xfrm>
            <a:custGeom>
              <a:avLst/>
              <a:gdLst/>
              <a:ahLst/>
              <a:cxnLst/>
              <a:rect l="l" t="t" r="r" b="b"/>
              <a:pathLst>
                <a:path w="343" h="344" extrusionOk="0">
                  <a:moveTo>
                    <a:pt x="27" y="46"/>
                  </a:moveTo>
                  <a:lnTo>
                    <a:pt x="325" y="138"/>
                  </a:lnTo>
                  <a:lnTo>
                    <a:pt x="317" y="296"/>
                  </a:lnTo>
                  <a:lnTo>
                    <a:pt x="317" y="296"/>
                  </a:lnTo>
                  <a:lnTo>
                    <a:pt x="23" y="207"/>
                  </a:lnTo>
                  <a:lnTo>
                    <a:pt x="27" y="46"/>
                  </a:lnTo>
                  <a:close/>
                  <a:moveTo>
                    <a:pt x="14" y="1"/>
                  </a:moveTo>
                  <a:lnTo>
                    <a:pt x="14" y="24"/>
                  </a:lnTo>
                  <a:lnTo>
                    <a:pt x="1" y="218"/>
                  </a:lnTo>
                  <a:lnTo>
                    <a:pt x="5" y="241"/>
                  </a:lnTo>
                  <a:lnTo>
                    <a:pt x="10" y="241"/>
                  </a:lnTo>
                  <a:lnTo>
                    <a:pt x="325" y="344"/>
                  </a:lnTo>
                  <a:lnTo>
                    <a:pt x="329" y="344"/>
                  </a:lnTo>
                  <a:lnTo>
                    <a:pt x="334" y="321"/>
                  </a:lnTo>
                  <a:lnTo>
                    <a:pt x="342" y="127"/>
                  </a:lnTo>
                  <a:lnTo>
                    <a:pt x="342" y="104"/>
                  </a:lnTo>
                  <a:lnTo>
                    <a:pt x="338" y="92"/>
                  </a:lnTo>
                  <a:lnTo>
                    <a:pt x="2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rot="10800000" flipH="1">
              <a:off x="4694342" y="3115735"/>
              <a:ext cx="108168" cy="67190"/>
            </a:xfrm>
            <a:custGeom>
              <a:avLst/>
              <a:gdLst/>
              <a:ahLst/>
              <a:cxnLst/>
              <a:rect l="l" t="t" r="r" b="b"/>
              <a:pathLst>
                <a:path w="338" h="527" extrusionOk="0">
                  <a:moveTo>
                    <a:pt x="27" y="1"/>
                  </a:moveTo>
                  <a:lnTo>
                    <a:pt x="18" y="12"/>
                  </a:lnTo>
                  <a:lnTo>
                    <a:pt x="10" y="35"/>
                  </a:lnTo>
                  <a:lnTo>
                    <a:pt x="10" y="58"/>
                  </a:lnTo>
                  <a:lnTo>
                    <a:pt x="1" y="241"/>
                  </a:lnTo>
                  <a:lnTo>
                    <a:pt x="98" y="527"/>
                  </a:lnTo>
                  <a:lnTo>
                    <a:pt x="143" y="527"/>
                  </a:lnTo>
                  <a:lnTo>
                    <a:pt x="187" y="516"/>
                  </a:lnTo>
                  <a:lnTo>
                    <a:pt x="227" y="504"/>
                  </a:lnTo>
                  <a:lnTo>
                    <a:pt x="258" y="481"/>
                  </a:lnTo>
                  <a:lnTo>
                    <a:pt x="289" y="458"/>
                  </a:lnTo>
                  <a:lnTo>
                    <a:pt x="307" y="424"/>
                  </a:lnTo>
                  <a:lnTo>
                    <a:pt x="325" y="390"/>
                  </a:lnTo>
                  <a:lnTo>
                    <a:pt x="329" y="344"/>
                  </a:lnTo>
                  <a:lnTo>
                    <a:pt x="338" y="161"/>
                  </a:lnTo>
                  <a:lnTo>
                    <a:pt x="338" y="149"/>
                  </a:lnTo>
                  <a:lnTo>
                    <a:pt x="329" y="138"/>
                  </a:lnTo>
                  <a:lnTo>
                    <a:pt x="320" y="149"/>
                  </a:lnTo>
                  <a:lnTo>
                    <a:pt x="311" y="161"/>
                  </a:lnTo>
                  <a:lnTo>
                    <a:pt x="307" y="184"/>
                  </a:lnTo>
                  <a:lnTo>
                    <a:pt x="302" y="207"/>
                  </a:lnTo>
                  <a:lnTo>
                    <a:pt x="298" y="241"/>
                  </a:lnTo>
                  <a:lnTo>
                    <a:pt x="285" y="241"/>
                  </a:lnTo>
                  <a:lnTo>
                    <a:pt x="276" y="229"/>
                  </a:lnTo>
                  <a:lnTo>
                    <a:pt x="271" y="195"/>
                  </a:lnTo>
                  <a:lnTo>
                    <a:pt x="276" y="161"/>
                  </a:lnTo>
                  <a:lnTo>
                    <a:pt x="271" y="126"/>
                  </a:lnTo>
                  <a:lnTo>
                    <a:pt x="263" y="115"/>
                  </a:lnTo>
                  <a:lnTo>
                    <a:pt x="249" y="126"/>
                  </a:lnTo>
                  <a:lnTo>
                    <a:pt x="245" y="149"/>
                  </a:lnTo>
                  <a:lnTo>
                    <a:pt x="236" y="172"/>
                  </a:lnTo>
                  <a:lnTo>
                    <a:pt x="227" y="184"/>
                  </a:lnTo>
                  <a:lnTo>
                    <a:pt x="214" y="172"/>
                  </a:lnTo>
                  <a:lnTo>
                    <a:pt x="214" y="138"/>
                  </a:lnTo>
                  <a:lnTo>
                    <a:pt x="214" y="104"/>
                  </a:lnTo>
                  <a:lnTo>
                    <a:pt x="214" y="69"/>
                  </a:lnTo>
                  <a:lnTo>
                    <a:pt x="209" y="35"/>
                  </a:lnTo>
                  <a:lnTo>
                    <a:pt x="196" y="23"/>
                  </a:lnTo>
                  <a:lnTo>
                    <a:pt x="187" y="12"/>
                  </a:lnTo>
                  <a:lnTo>
                    <a:pt x="174" y="12"/>
                  </a:lnTo>
                  <a:lnTo>
                    <a:pt x="165" y="23"/>
                  </a:lnTo>
                  <a:lnTo>
                    <a:pt x="156" y="46"/>
                  </a:lnTo>
                  <a:lnTo>
                    <a:pt x="152" y="81"/>
                  </a:lnTo>
                  <a:lnTo>
                    <a:pt x="147" y="138"/>
                  </a:lnTo>
                  <a:lnTo>
                    <a:pt x="143" y="172"/>
                  </a:lnTo>
                  <a:lnTo>
                    <a:pt x="129" y="172"/>
                  </a:lnTo>
                  <a:lnTo>
                    <a:pt x="121" y="161"/>
                  </a:lnTo>
                  <a:lnTo>
                    <a:pt x="116" y="126"/>
                  </a:lnTo>
                  <a:lnTo>
                    <a:pt x="116" y="115"/>
                  </a:lnTo>
                  <a:lnTo>
                    <a:pt x="116" y="81"/>
                  </a:lnTo>
                  <a:lnTo>
                    <a:pt x="103" y="69"/>
                  </a:lnTo>
                  <a:lnTo>
                    <a:pt x="94" y="69"/>
                  </a:lnTo>
                  <a:lnTo>
                    <a:pt x="85" y="104"/>
                  </a:lnTo>
                  <a:lnTo>
                    <a:pt x="85" y="115"/>
                  </a:lnTo>
                  <a:lnTo>
                    <a:pt x="81" y="149"/>
                  </a:lnTo>
                  <a:lnTo>
                    <a:pt x="67" y="161"/>
                  </a:lnTo>
                  <a:lnTo>
                    <a:pt x="58" y="138"/>
                  </a:lnTo>
                  <a:lnTo>
                    <a:pt x="54" y="115"/>
                  </a:lnTo>
                  <a:lnTo>
                    <a:pt x="54" y="69"/>
                  </a:lnTo>
                  <a:lnTo>
                    <a:pt x="54" y="46"/>
                  </a:lnTo>
                  <a:lnTo>
                    <a:pt x="50" y="23"/>
                  </a:lnTo>
                  <a:lnTo>
                    <a:pt x="45" y="12"/>
                  </a:lnTo>
                  <a:lnTo>
                    <a:pt x="36"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rot="10800000" flipH="1">
              <a:off x="4691462" y="3112803"/>
              <a:ext cx="113929" cy="73055"/>
            </a:xfrm>
            <a:custGeom>
              <a:avLst/>
              <a:gdLst/>
              <a:ahLst/>
              <a:cxnLst/>
              <a:rect l="l" t="t" r="r" b="b"/>
              <a:pathLst>
                <a:path w="356" h="573" extrusionOk="0">
                  <a:moveTo>
                    <a:pt x="45" y="46"/>
                  </a:moveTo>
                  <a:lnTo>
                    <a:pt x="54" y="58"/>
                  </a:lnTo>
                  <a:lnTo>
                    <a:pt x="54" y="81"/>
                  </a:lnTo>
                  <a:lnTo>
                    <a:pt x="54" y="92"/>
                  </a:lnTo>
                  <a:lnTo>
                    <a:pt x="54" y="127"/>
                  </a:lnTo>
                  <a:lnTo>
                    <a:pt x="54" y="138"/>
                  </a:lnTo>
                  <a:lnTo>
                    <a:pt x="54" y="161"/>
                  </a:lnTo>
                  <a:lnTo>
                    <a:pt x="59" y="184"/>
                  </a:lnTo>
                  <a:lnTo>
                    <a:pt x="67" y="195"/>
                  </a:lnTo>
                  <a:lnTo>
                    <a:pt x="76" y="207"/>
                  </a:lnTo>
                  <a:lnTo>
                    <a:pt x="81" y="207"/>
                  </a:lnTo>
                  <a:lnTo>
                    <a:pt x="90" y="195"/>
                  </a:lnTo>
                  <a:lnTo>
                    <a:pt x="94" y="184"/>
                  </a:lnTo>
                  <a:lnTo>
                    <a:pt x="98" y="172"/>
                  </a:lnTo>
                  <a:lnTo>
                    <a:pt x="103" y="149"/>
                  </a:lnTo>
                  <a:lnTo>
                    <a:pt x="103" y="127"/>
                  </a:lnTo>
                  <a:lnTo>
                    <a:pt x="107" y="115"/>
                  </a:lnTo>
                  <a:lnTo>
                    <a:pt x="116" y="115"/>
                  </a:lnTo>
                  <a:lnTo>
                    <a:pt x="116" y="127"/>
                  </a:lnTo>
                  <a:lnTo>
                    <a:pt x="116" y="149"/>
                  </a:lnTo>
                  <a:lnTo>
                    <a:pt x="116" y="161"/>
                  </a:lnTo>
                  <a:lnTo>
                    <a:pt x="116" y="184"/>
                  </a:lnTo>
                  <a:lnTo>
                    <a:pt x="121" y="195"/>
                  </a:lnTo>
                  <a:lnTo>
                    <a:pt x="130" y="218"/>
                  </a:lnTo>
                  <a:lnTo>
                    <a:pt x="152" y="218"/>
                  </a:lnTo>
                  <a:lnTo>
                    <a:pt x="156" y="207"/>
                  </a:lnTo>
                  <a:lnTo>
                    <a:pt x="165" y="184"/>
                  </a:lnTo>
                  <a:lnTo>
                    <a:pt x="165" y="161"/>
                  </a:lnTo>
                  <a:lnTo>
                    <a:pt x="169" y="104"/>
                  </a:lnTo>
                  <a:lnTo>
                    <a:pt x="169" y="81"/>
                  </a:lnTo>
                  <a:lnTo>
                    <a:pt x="178" y="69"/>
                  </a:lnTo>
                  <a:lnTo>
                    <a:pt x="183" y="58"/>
                  </a:lnTo>
                  <a:lnTo>
                    <a:pt x="201" y="58"/>
                  </a:lnTo>
                  <a:lnTo>
                    <a:pt x="209" y="69"/>
                  </a:lnTo>
                  <a:lnTo>
                    <a:pt x="214" y="92"/>
                  </a:lnTo>
                  <a:lnTo>
                    <a:pt x="214" y="115"/>
                  </a:lnTo>
                  <a:lnTo>
                    <a:pt x="214" y="161"/>
                  </a:lnTo>
                  <a:lnTo>
                    <a:pt x="214" y="172"/>
                  </a:lnTo>
                  <a:lnTo>
                    <a:pt x="214" y="195"/>
                  </a:lnTo>
                  <a:lnTo>
                    <a:pt x="218" y="207"/>
                  </a:lnTo>
                  <a:lnTo>
                    <a:pt x="223" y="218"/>
                  </a:lnTo>
                  <a:lnTo>
                    <a:pt x="232" y="230"/>
                  </a:lnTo>
                  <a:lnTo>
                    <a:pt x="245" y="230"/>
                  </a:lnTo>
                  <a:lnTo>
                    <a:pt x="254" y="218"/>
                  </a:lnTo>
                  <a:lnTo>
                    <a:pt x="258" y="195"/>
                  </a:lnTo>
                  <a:lnTo>
                    <a:pt x="263" y="172"/>
                  </a:lnTo>
                  <a:lnTo>
                    <a:pt x="263" y="161"/>
                  </a:lnTo>
                  <a:lnTo>
                    <a:pt x="272" y="161"/>
                  </a:lnTo>
                  <a:lnTo>
                    <a:pt x="276" y="172"/>
                  </a:lnTo>
                  <a:lnTo>
                    <a:pt x="276" y="184"/>
                  </a:lnTo>
                  <a:lnTo>
                    <a:pt x="272" y="218"/>
                  </a:lnTo>
                  <a:lnTo>
                    <a:pt x="272" y="230"/>
                  </a:lnTo>
                  <a:lnTo>
                    <a:pt x="276" y="252"/>
                  </a:lnTo>
                  <a:lnTo>
                    <a:pt x="280" y="264"/>
                  </a:lnTo>
                  <a:lnTo>
                    <a:pt x="285" y="287"/>
                  </a:lnTo>
                  <a:lnTo>
                    <a:pt x="307" y="287"/>
                  </a:lnTo>
                  <a:lnTo>
                    <a:pt x="311" y="275"/>
                  </a:lnTo>
                  <a:lnTo>
                    <a:pt x="320" y="252"/>
                  </a:lnTo>
                  <a:lnTo>
                    <a:pt x="320" y="230"/>
                  </a:lnTo>
                  <a:lnTo>
                    <a:pt x="329" y="207"/>
                  </a:lnTo>
                  <a:lnTo>
                    <a:pt x="338" y="184"/>
                  </a:lnTo>
                  <a:lnTo>
                    <a:pt x="329" y="355"/>
                  </a:lnTo>
                  <a:lnTo>
                    <a:pt x="325" y="390"/>
                  </a:lnTo>
                  <a:lnTo>
                    <a:pt x="316" y="424"/>
                  </a:lnTo>
                  <a:lnTo>
                    <a:pt x="298" y="458"/>
                  </a:lnTo>
                  <a:lnTo>
                    <a:pt x="272" y="481"/>
                  </a:lnTo>
                  <a:lnTo>
                    <a:pt x="245" y="504"/>
                  </a:lnTo>
                  <a:lnTo>
                    <a:pt x="209" y="516"/>
                  </a:lnTo>
                  <a:lnTo>
                    <a:pt x="174" y="527"/>
                  </a:lnTo>
                  <a:lnTo>
                    <a:pt x="108" y="527"/>
                  </a:lnTo>
                  <a:lnTo>
                    <a:pt x="19" y="252"/>
                  </a:lnTo>
                  <a:lnTo>
                    <a:pt x="27" y="81"/>
                  </a:lnTo>
                  <a:lnTo>
                    <a:pt x="32" y="58"/>
                  </a:lnTo>
                  <a:lnTo>
                    <a:pt x="41" y="46"/>
                  </a:lnTo>
                  <a:close/>
                  <a:moveTo>
                    <a:pt x="41" y="1"/>
                  </a:moveTo>
                  <a:lnTo>
                    <a:pt x="27" y="12"/>
                  </a:lnTo>
                  <a:lnTo>
                    <a:pt x="19" y="24"/>
                  </a:lnTo>
                  <a:lnTo>
                    <a:pt x="14" y="46"/>
                  </a:lnTo>
                  <a:lnTo>
                    <a:pt x="10" y="69"/>
                  </a:lnTo>
                  <a:lnTo>
                    <a:pt x="1" y="252"/>
                  </a:lnTo>
                  <a:lnTo>
                    <a:pt x="1" y="275"/>
                  </a:lnTo>
                  <a:lnTo>
                    <a:pt x="98" y="561"/>
                  </a:lnTo>
                  <a:lnTo>
                    <a:pt x="107" y="573"/>
                  </a:lnTo>
                  <a:lnTo>
                    <a:pt x="134" y="573"/>
                  </a:lnTo>
                  <a:lnTo>
                    <a:pt x="196" y="561"/>
                  </a:lnTo>
                  <a:lnTo>
                    <a:pt x="249" y="539"/>
                  </a:lnTo>
                  <a:lnTo>
                    <a:pt x="294" y="504"/>
                  </a:lnTo>
                  <a:lnTo>
                    <a:pt x="311" y="481"/>
                  </a:lnTo>
                  <a:lnTo>
                    <a:pt x="325" y="458"/>
                  </a:lnTo>
                  <a:lnTo>
                    <a:pt x="343" y="413"/>
                  </a:lnTo>
                  <a:lnTo>
                    <a:pt x="347" y="367"/>
                  </a:lnTo>
                  <a:lnTo>
                    <a:pt x="356" y="184"/>
                  </a:lnTo>
                  <a:lnTo>
                    <a:pt x="351" y="149"/>
                  </a:lnTo>
                  <a:lnTo>
                    <a:pt x="347" y="138"/>
                  </a:lnTo>
                  <a:lnTo>
                    <a:pt x="338" y="138"/>
                  </a:lnTo>
                  <a:lnTo>
                    <a:pt x="325" y="149"/>
                  </a:lnTo>
                  <a:lnTo>
                    <a:pt x="316" y="172"/>
                  </a:lnTo>
                  <a:lnTo>
                    <a:pt x="307" y="195"/>
                  </a:lnTo>
                  <a:lnTo>
                    <a:pt x="303" y="230"/>
                  </a:lnTo>
                  <a:lnTo>
                    <a:pt x="303" y="241"/>
                  </a:lnTo>
                  <a:lnTo>
                    <a:pt x="294" y="241"/>
                  </a:lnTo>
                  <a:lnTo>
                    <a:pt x="289" y="230"/>
                  </a:lnTo>
                  <a:lnTo>
                    <a:pt x="294" y="184"/>
                  </a:lnTo>
                  <a:lnTo>
                    <a:pt x="294" y="172"/>
                  </a:lnTo>
                  <a:lnTo>
                    <a:pt x="289" y="149"/>
                  </a:lnTo>
                  <a:lnTo>
                    <a:pt x="285" y="138"/>
                  </a:lnTo>
                  <a:lnTo>
                    <a:pt x="280" y="127"/>
                  </a:lnTo>
                  <a:lnTo>
                    <a:pt x="272" y="115"/>
                  </a:lnTo>
                  <a:lnTo>
                    <a:pt x="258" y="115"/>
                  </a:lnTo>
                  <a:lnTo>
                    <a:pt x="254" y="127"/>
                  </a:lnTo>
                  <a:lnTo>
                    <a:pt x="245" y="149"/>
                  </a:lnTo>
                  <a:lnTo>
                    <a:pt x="245" y="172"/>
                  </a:lnTo>
                  <a:lnTo>
                    <a:pt x="240" y="184"/>
                  </a:lnTo>
                  <a:lnTo>
                    <a:pt x="232" y="184"/>
                  </a:lnTo>
                  <a:lnTo>
                    <a:pt x="232" y="172"/>
                  </a:lnTo>
                  <a:lnTo>
                    <a:pt x="232" y="161"/>
                  </a:lnTo>
                  <a:lnTo>
                    <a:pt x="232" y="127"/>
                  </a:lnTo>
                  <a:lnTo>
                    <a:pt x="232" y="115"/>
                  </a:lnTo>
                  <a:lnTo>
                    <a:pt x="227" y="69"/>
                  </a:lnTo>
                  <a:lnTo>
                    <a:pt x="223" y="46"/>
                  </a:lnTo>
                  <a:lnTo>
                    <a:pt x="209" y="24"/>
                  </a:lnTo>
                  <a:lnTo>
                    <a:pt x="196" y="12"/>
                  </a:lnTo>
                  <a:lnTo>
                    <a:pt x="178" y="12"/>
                  </a:lnTo>
                  <a:lnTo>
                    <a:pt x="165" y="35"/>
                  </a:lnTo>
                  <a:lnTo>
                    <a:pt x="156" y="58"/>
                  </a:lnTo>
                  <a:lnTo>
                    <a:pt x="152" y="104"/>
                  </a:lnTo>
                  <a:lnTo>
                    <a:pt x="147" y="161"/>
                  </a:lnTo>
                  <a:lnTo>
                    <a:pt x="147" y="172"/>
                  </a:lnTo>
                  <a:lnTo>
                    <a:pt x="138" y="172"/>
                  </a:lnTo>
                  <a:lnTo>
                    <a:pt x="134" y="161"/>
                  </a:lnTo>
                  <a:lnTo>
                    <a:pt x="134" y="138"/>
                  </a:lnTo>
                  <a:lnTo>
                    <a:pt x="134" y="127"/>
                  </a:lnTo>
                  <a:lnTo>
                    <a:pt x="134" y="104"/>
                  </a:lnTo>
                  <a:lnTo>
                    <a:pt x="130" y="81"/>
                  </a:lnTo>
                  <a:lnTo>
                    <a:pt x="121" y="69"/>
                  </a:lnTo>
                  <a:lnTo>
                    <a:pt x="103" y="69"/>
                  </a:lnTo>
                  <a:lnTo>
                    <a:pt x="94" y="81"/>
                  </a:lnTo>
                  <a:lnTo>
                    <a:pt x="90" y="92"/>
                  </a:lnTo>
                  <a:lnTo>
                    <a:pt x="85" y="115"/>
                  </a:lnTo>
                  <a:lnTo>
                    <a:pt x="85" y="138"/>
                  </a:lnTo>
                  <a:lnTo>
                    <a:pt x="85" y="149"/>
                  </a:lnTo>
                  <a:lnTo>
                    <a:pt x="81" y="161"/>
                  </a:lnTo>
                  <a:lnTo>
                    <a:pt x="76" y="161"/>
                  </a:lnTo>
                  <a:lnTo>
                    <a:pt x="72" y="149"/>
                  </a:lnTo>
                  <a:lnTo>
                    <a:pt x="72" y="138"/>
                  </a:lnTo>
                  <a:lnTo>
                    <a:pt x="72" y="92"/>
                  </a:lnTo>
                  <a:lnTo>
                    <a:pt x="72" y="81"/>
                  </a:lnTo>
                  <a:lnTo>
                    <a:pt x="72" y="58"/>
                  </a:lnTo>
                  <a:lnTo>
                    <a:pt x="67" y="35"/>
                  </a:lnTo>
                  <a:lnTo>
                    <a:pt x="59" y="12"/>
                  </a:lnTo>
                  <a:lnTo>
                    <a:pt x="45"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rot="10800000" flipH="1">
              <a:off x="4708743" y="3139066"/>
              <a:ext cx="79686" cy="14662"/>
            </a:xfrm>
            <a:custGeom>
              <a:avLst/>
              <a:gdLst/>
              <a:ahLst/>
              <a:cxnLst/>
              <a:rect l="l" t="t" r="r" b="b"/>
              <a:pathLst>
                <a:path w="249" h="115" extrusionOk="0">
                  <a:moveTo>
                    <a:pt x="9" y="0"/>
                  </a:moveTo>
                  <a:lnTo>
                    <a:pt x="5" y="12"/>
                  </a:lnTo>
                  <a:lnTo>
                    <a:pt x="0" y="23"/>
                  </a:lnTo>
                  <a:lnTo>
                    <a:pt x="5" y="35"/>
                  </a:lnTo>
                  <a:lnTo>
                    <a:pt x="9" y="46"/>
                  </a:lnTo>
                  <a:lnTo>
                    <a:pt x="235" y="115"/>
                  </a:lnTo>
                  <a:lnTo>
                    <a:pt x="244" y="115"/>
                  </a:lnTo>
                  <a:lnTo>
                    <a:pt x="249" y="103"/>
                  </a:lnTo>
                  <a:lnTo>
                    <a:pt x="244" y="81"/>
                  </a:lnTo>
                  <a:lnTo>
                    <a:pt x="240" y="69"/>
                  </a:lnTo>
                  <a:lnTo>
                    <a:pt x="9" y="0"/>
                  </a:lnTo>
                  <a:close/>
                </a:path>
              </a:pathLst>
            </a:custGeom>
            <a:solidFill>
              <a:srgbClr val="E0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rot="10800000" flipH="1">
              <a:off x="4708743" y="3139066"/>
              <a:ext cx="79686" cy="14662"/>
            </a:xfrm>
            <a:custGeom>
              <a:avLst/>
              <a:gdLst/>
              <a:ahLst/>
              <a:cxnLst/>
              <a:rect l="l" t="t" r="r" b="b"/>
              <a:pathLst>
                <a:path w="249" h="115" fill="none" extrusionOk="0">
                  <a:moveTo>
                    <a:pt x="9" y="0"/>
                  </a:moveTo>
                  <a:lnTo>
                    <a:pt x="240" y="69"/>
                  </a:lnTo>
                  <a:lnTo>
                    <a:pt x="240" y="69"/>
                  </a:lnTo>
                  <a:lnTo>
                    <a:pt x="244" y="81"/>
                  </a:lnTo>
                  <a:lnTo>
                    <a:pt x="249" y="103"/>
                  </a:lnTo>
                  <a:lnTo>
                    <a:pt x="249" y="103"/>
                  </a:lnTo>
                  <a:lnTo>
                    <a:pt x="244" y="115"/>
                  </a:lnTo>
                  <a:lnTo>
                    <a:pt x="235" y="115"/>
                  </a:lnTo>
                  <a:lnTo>
                    <a:pt x="9" y="46"/>
                  </a:lnTo>
                  <a:lnTo>
                    <a:pt x="9" y="46"/>
                  </a:lnTo>
                  <a:lnTo>
                    <a:pt x="5" y="35"/>
                  </a:lnTo>
                  <a:lnTo>
                    <a:pt x="0" y="23"/>
                  </a:lnTo>
                  <a:lnTo>
                    <a:pt x="0" y="23"/>
                  </a:lnTo>
                  <a:lnTo>
                    <a:pt x="5" y="12"/>
                  </a:lnTo>
                  <a:lnTo>
                    <a:pt x="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rot="10800000" flipH="1">
              <a:off x="4546810" y="3200265"/>
              <a:ext cx="184974" cy="122650"/>
            </a:xfrm>
            <a:custGeom>
              <a:avLst/>
              <a:gdLst/>
              <a:ahLst/>
              <a:cxnLst/>
              <a:rect l="l" t="t" r="r" b="b"/>
              <a:pathLst>
                <a:path w="578" h="962" extrusionOk="0">
                  <a:moveTo>
                    <a:pt x="320" y="0"/>
                  </a:moveTo>
                  <a:lnTo>
                    <a:pt x="262" y="11"/>
                  </a:lnTo>
                  <a:lnTo>
                    <a:pt x="209" y="34"/>
                  </a:lnTo>
                  <a:lnTo>
                    <a:pt x="156" y="57"/>
                  </a:lnTo>
                  <a:lnTo>
                    <a:pt x="111" y="103"/>
                  </a:lnTo>
                  <a:lnTo>
                    <a:pt x="71" y="149"/>
                  </a:lnTo>
                  <a:lnTo>
                    <a:pt x="40" y="195"/>
                  </a:lnTo>
                  <a:lnTo>
                    <a:pt x="18" y="240"/>
                  </a:lnTo>
                  <a:lnTo>
                    <a:pt x="0" y="298"/>
                  </a:lnTo>
                  <a:lnTo>
                    <a:pt x="0" y="320"/>
                  </a:lnTo>
                  <a:lnTo>
                    <a:pt x="0" y="355"/>
                  </a:lnTo>
                  <a:lnTo>
                    <a:pt x="27" y="961"/>
                  </a:lnTo>
                  <a:lnTo>
                    <a:pt x="27" y="938"/>
                  </a:lnTo>
                  <a:lnTo>
                    <a:pt x="31" y="904"/>
                  </a:lnTo>
                  <a:lnTo>
                    <a:pt x="45" y="847"/>
                  </a:lnTo>
                  <a:lnTo>
                    <a:pt x="67" y="801"/>
                  </a:lnTo>
                  <a:lnTo>
                    <a:pt x="98" y="755"/>
                  </a:lnTo>
                  <a:lnTo>
                    <a:pt x="138" y="710"/>
                  </a:lnTo>
                  <a:lnTo>
                    <a:pt x="182" y="664"/>
                  </a:lnTo>
                  <a:lnTo>
                    <a:pt x="235" y="641"/>
                  </a:lnTo>
                  <a:lnTo>
                    <a:pt x="289" y="618"/>
                  </a:lnTo>
                  <a:lnTo>
                    <a:pt x="346" y="607"/>
                  </a:lnTo>
                  <a:lnTo>
                    <a:pt x="395" y="607"/>
                  </a:lnTo>
                  <a:lnTo>
                    <a:pt x="444" y="618"/>
                  </a:lnTo>
                  <a:lnTo>
                    <a:pt x="488" y="641"/>
                  </a:lnTo>
                  <a:lnTo>
                    <a:pt x="524" y="664"/>
                  </a:lnTo>
                  <a:lnTo>
                    <a:pt x="550" y="698"/>
                  </a:lnTo>
                  <a:lnTo>
                    <a:pt x="568" y="744"/>
                  </a:lnTo>
                  <a:lnTo>
                    <a:pt x="573" y="778"/>
                  </a:lnTo>
                  <a:lnTo>
                    <a:pt x="577" y="801"/>
                  </a:lnTo>
                  <a:lnTo>
                    <a:pt x="550" y="195"/>
                  </a:lnTo>
                  <a:lnTo>
                    <a:pt x="546" y="160"/>
                  </a:lnTo>
                  <a:lnTo>
                    <a:pt x="542" y="137"/>
                  </a:lnTo>
                  <a:lnTo>
                    <a:pt x="524" y="92"/>
                  </a:lnTo>
                  <a:lnTo>
                    <a:pt x="497" y="57"/>
                  </a:lnTo>
                  <a:lnTo>
                    <a:pt x="462" y="34"/>
                  </a:lnTo>
                  <a:lnTo>
                    <a:pt x="417" y="11"/>
                  </a:lnTo>
                  <a:lnTo>
                    <a:pt x="369" y="0"/>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rot="10800000" flipH="1">
              <a:off x="4543930" y="3197333"/>
              <a:ext cx="190415" cy="128515"/>
            </a:xfrm>
            <a:custGeom>
              <a:avLst/>
              <a:gdLst/>
              <a:ahLst/>
              <a:cxnLst/>
              <a:rect l="l" t="t" r="r" b="b"/>
              <a:pathLst>
                <a:path w="595" h="1008" extrusionOk="0">
                  <a:moveTo>
                    <a:pt x="413" y="46"/>
                  </a:moveTo>
                  <a:lnTo>
                    <a:pt x="462" y="69"/>
                  </a:lnTo>
                  <a:lnTo>
                    <a:pt x="506" y="103"/>
                  </a:lnTo>
                  <a:lnTo>
                    <a:pt x="533" y="149"/>
                  </a:lnTo>
                  <a:lnTo>
                    <a:pt x="546" y="183"/>
                  </a:lnTo>
                  <a:lnTo>
                    <a:pt x="551" y="218"/>
                  </a:lnTo>
                  <a:lnTo>
                    <a:pt x="573" y="721"/>
                  </a:lnTo>
                  <a:lnTo>
                    <a:pt x="573" y="721"/>
                  </a:lnTo>
                  <a:lnTo>
                    <a:pt x="551" y="687"/>
                  </a:lnTo>
                  <a:lnTo>
                    <a:pt x="524" y="664"/>
                  </a:lnTo>
                  <a:lnTo>
                    <a:pt x="493" y="641"/>
                  </a:lnTo>
                  <a:lnTo>
                    <a:pt x="462" y="618"/>
                  </a:lnTo>
                  <a:lnTo>
                    <a:pt x="422" y="607"/>
                  </a:lnTo>
                  <a:lnTo>
                    <a:pt x="378" y="607"/>
                  </a:lnTo>
                  <a:lnTo>
                    <a:pt x="298" y="618"/>
                  </a:lnTo>
                  <a:lnTo>
                    <a:pt x="218" y="652"/>
                  </a:lnTo>
                  <a:lnTo>
                    <a:pt x="147" y="710"/>
                  </a:lnTo>
                  <a:lnTo>
                    <a:pt x="89" y="767"/>
                  </a:lnTo>
                  <a:lnTo>
                    <a:pt x="67" y="813"/>
                  </a:lnTo>
                  <a:lnTo>
                    <a:pt x="49" y="847"/>
                  </a:lnTo>
                  <a:lnTo>
                    <a:pt x="40" y="877"/>
                  </a:lnTo>
                  <a:lnTo>
                    <a:pt x="40" y="877"/>
                  </a:lnTo>
                  <a:lnTo>
                    <a:pt x="18" y="378"/>
                  </a:lnTo>
                  <a:lnTo>
                    <a:pt x="18" y="366"/>
                  </a:lnTo>
                  <a:lnTo>
                    <a:pt x="23" y="321"/>
                  </a:lnTo>
                  <a:lnTo>
                    <a:pt x="36" y="275"/>
                  </a:lnTo>
                  <a:lnTo>
                    <a:pt x="58" y="229"/>
                  </a:lnTo>
                  <a:lnTo>
                    <a:pt x="89" y="183"/>
                  </a:lnTo>
                  <a:lnTo>
                    <a:pt x="125" y="137"/>
                  </a:lnTo>
                  <a:lnTo>
                    <a:pt x="169" y="103"/>
                  </a:lnTo>
                  <a:lnTo>
                    <a:pt x="218" y="80"/>
                  </a:lnTo>
                  <a:lnTo>
                    <a:pt x="271" y="57"/>
                  </a:lnTo>
                  <a:lnTo>
                    <a:pt x="351" y="46"/>
                  </a:lnTo>
                  <a:close/>
                  <a:moveTo>
                    <a:pt x="351" y="0"/>
                  </a:moveTo>
                  <a:lnTo>
                    <a:pt x="271" y="12"/>
                  </a:lnTo>
                  <a:lnTo>
                    <a:pt x="191" y="46"/>
                  </a:lnTo>
                  <a:lnTo>
                    <a:pt x="120" y="92"/>
                  </a:lnTo>
                  <a:lnTo>
                    <a:pt x="63" y="160"/>
                  </a:lnTo>
                  <a:lnTo>
                    <a:pt x="40" y="206"/>
                  </a:lnTo>
                  <a:lnTo>
                    <a:pt x="23" y="240"/>
                  </a:lnTo>
                  <a:lnTo>
                    <a:pt x="5" y="298"/>
                  </a:lnTo>
                  <a:lnTo>
                    <a:pt x="0" y="332"/>
                  </a:lnTo>
                  <a:lnTo>
                    <a:pt x="0" y="366"/>
                  </a:lnTo>
                  <a:lnTo>
                    <a:pt x="0" y="378"/>
                  </a:lnTo>
                  <a:lnTo>
                    <a:pt x="27" y="984"/>
                  </a:lnTo>
                  <a:lnTo>
                    <a:pt x="31" y="996"/>
                  </a:lnTo>
                  <a:lnTo>
                    <a:pt x="36" y="1007"/>
                  </a:lnTo>
                  <a:lnTo>
                    <a:pt x="40" y="996"/>
                  </a:lnTo>
                  <a:lnTo>
                    <a:pt x="45" y="984"/>
                  </a:lnTo>
                  <a:lnTo>
                    <a:pt x="45" y="973"/>
                  </a:lnTo>
                  <a:lnTo>
                    <a:pt x="49" y="927"/>
                  </a:lnTo>
                  <a:lnTo>
                    <a:pt x="63" y="881"/>
                  </a:lnTo>
                  <a:lnTo>
                    <a:pt x="85" y="836"/>
                  </a:lnTo>
                  <a:lnTo>
                    <a:pt x="116" y="790"/>
                  </a:lnTo>
                  <a:lnTo>
                    <a:pt x="151" y="744"/>
                  </a:lnTo>
                  <a:lnTo>
                    <a:pt x="196" y="710"/>
                  </a:lnTo>
                  <a:lnTo>
                    <a:pt x="244" y="687"/>
                  </a:lnTo>
                  <a:lnTo>
                    <a:pt x="298" y="664"/>
                  </a:lnTo>
                  <a:lnTo>
                    <a:pt x="378" y="652"/>
                  </a:lnTo>
                  <a:lnTo>
                    <a:pt x="440" y="652"/>
                  </a:lnTo>
                  <a:lnTo>
                    <a:pt x="493" y="675"/>
                  </a:lnTo>
                  <a:lnTo>
                    <a:pt x="533" y="710"/>
                  </a:lnTo>
                  <a:lnTo>
                    <a:pt x="559" y="755"/>
                  </a:lnTo>
                  <a:lnTo>
                    <a:pt x="573" y="790"/>
                  </a:lnTo>
                  <a:lnTo>
                    <a:pt x="577" y="824"/>
                  </a:lnTo>
                  <a:lnTo>
                    <a:pt x="577" y="836"/>
                  </a:lnTo>
                  <a:lnTo>
                    <a:pt x="586" y="847"/>
                  </a:lnTo>
                  <a:lnTo>
                    <a:pt x="591" y="836"/>
                  </a:lnTo>
                  <a:lnTo>
                    <a:pt x="595" y="824"/>
                  </a:lnTo>
                  <a:lnTo>
                    <a:pt x="568" y="218"/>
                  </a:lnTo>
                  <a:lnTo>
                    <a:pt x="559" y="160"/>
                  </a:lnTo>
                  <a:lnTo>
                    <a:pt x="546" y="115"/>
                  </a:lnTo>
                  <a:lnTo>
                    <a:pt x="524" y="80"/>
                  </a:lnTo>
                  <a:lnTo>
                    <a:pt x="497" y="46"/>
                  </a:lnTo>
                  <a:lnTo>
                    <a:pt x="466" y="23"/>
                  </a:lnTo>
                  <a:lnTo>
                    <a:pt x="435" y="12"/>
                  </a:lnTo>
                  <a:lnTo>
                    <a:pt x="39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rot="10800000" flipH="1">
              <a:off x="4548090" y="3230991"/>
              <a:ext cx="179214" cy="71525"/>
            </a:xfrm>
            <a:custGeom>
              <a:avLst/>
              <a:gdLst/>
              <a:ahLst/>
              <a:cxnLst/>
              <a:rect l="l" t="t" r="r" b="b"/>
              <a:pathLst>
                <a:path w="560" h="561" extrusionOk="0">
                  <a:moveTo>
                    <a:pt x="558" y="362"/>
                  </a:moveTo>
                  <a:lnTo>
                    <a:pt x="560" y="401"/>
                  </a:lnTo>
                  <a:lnTo>
                    <a:pt x="560" y="366"/>
                  </a:lnTo>
                  <a:lnTo>
                    <a:pt x="558" y="362"/>
                  </a:lnTo>
                  <a:close/>
                  <a:moveTo>
                    <a:pt x="320" y="0"/>
                  </a:moveTo>
                  <a:lnTo>
                    <a:pt x="267" y="12"/>
                  </a:lnTo>
                  <a:lnTo>
                    <a:pt x="209" y="35"/>
                  </a:lnTo>
                  <a:lnTo>
                    <a:pt x="160" y="57"/>
                  </a:lnTo>
                  <a:lnTo>
                    <a:pt x="116" y="103"/>
                  </a:lnTo>
                  <a:lnTo>
                    <a:pt x="76" y="149"/>
                  </a:lnTo>
                  <a:lnTo>
                    <a:pt x="41" y="195"/>
                  </a:lnTo>
                  <a:lnTo>
                    <a:pt x="18" y="241"/>
                  </a:lnTo>
                  <a:lnTo>
                    <a:pt x="5" y="298"/>
                  </a:lnTo>
                  <a:lnTo>
                    <a:pt x="1" y="332"/>
                  </a:lnTo>
                  <a:lnTo>
                    <a:pt x="1" y="355"/>
                  </a:lnTo>
                  <a:lnTo>
                    <a:pt x="10" y="561"/>
                  </a:lnTo>
                  <a:lnTo>
                    <a:pt x="10" y="527"/>
                  </a:lnTo>
                  <a:lnTo>
                    <a:pt x="14" y="504"/>
                  </a:lnTo>
                  <a:lnTo>
                    <a:pt x="27" y="447"/>
                  </a:lnTo>
                  <a:lnTo>
                    <a:pt x="50" y="401"/>
                  </a:lnTo>
                  <a:lnTo>
                    <a:pt x="85" y="344"/>
                  </a:lnTo>
                  <a:lnTo>
                    <a:pt x="125" y="309"/>
                  </a:lnTo>
                  <a:lnTo>
                    <a:pt x="169" y="263"/>
                  </a:lnTo>
                  <a:lnTo>
                    <a:pt x="218" y="241"/>
                  </a:lnTo>
                  <a:lnTo>
                    <a:pt x="276" y="218"/>
                  </a:lnTo>
                  <a:lnTo>
                    <a:pt x="329" y="206"/>
                  </a:lnTo>
                  <a:lnTo>
                    <a:pt x="382" y="206"/>
                  </a:lnTo>
                  <a:lnTo>
                    <a:pt x="431" y="218"/>
                  </a:lnTo>
                  <a:lnTo>
                    <a:pt x="471" y="229"/>
                  </a:lnTo>
                  <a:lnTo>
                    <a:pt x="507" y="263"/>
                  </a:lnTo>
                  <a:lnTo>
                    <a:pt x="533" y="298"/>
                  </a:lnTo>
                  <a:lnTo>
                    <a:pt x="551" y="344"/>
                  </a:lnTo>
                  <a:lnTo>
                    <a:pt x="558" y="362"/>
                  </a:lnTo>
                  <a:lnTo>
                    <a:pt x="551" y="195"/>
                  </a:lnTo>
                  <a:lnTo>
                    <a:pt x="551" y="172"/>
                  </a:lnTo>
                  <a:lnTo>
                    <a:pt x="542" y="138"/>
                  </a:lnTo>
                  <a:lnTo>
                    <a:pt x="524" y="103"/>
                  </a:lnTo>
                  <a:lnTo>
                    <a:pt x="498" y="57"/>
                  </a:lnTo>
                  <a:lnTo>
                    <a:pt x="462" y="35"/>
                  </a:lnTo>
                  <a:lnTo>
                    <a:pt x="422" y="12"/>
                  </a:lnTo>
                  <a:lnTo>
                    <a:pt x="373" y="0"/>
                  </a:lnTo>
                  <a:close/>
                </a:path>
              </a:pathLst>
            </a:custGeom>
            <a:solidFill>
              <a:srgbClr val="FF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rot="10800000" flipH="1">
              <a:off x="4545210" y="3228059"/>
              <a:ext cx="184974" cy="77389"/>
            </a:xfrm>
            <a:custGeom>
              <a:avLst/>
              <a:gdLst/>
              <a:ahLst/>
              <a:cxnLst/>
              <a:rect l="l" t="t" r="r" b="b"/>
              <a:pathLst>
                <a:path w="578" h="607" extrusionOk="0">
                  <a:moveTo>
                    <a:pt x="356" y="46"/>
                  </a:moveTo>
                  <a:lnTo>
                    <a:pt x="413" y="58"/>
                  </a:lnTo>
                  <a:lnTo>
                    <a:pt x="467" y="69"/>
                  </a:lnTo>
                  <a:lnTo>
                    <a:pt x="507" y="115"/>
                  </a:lnTo>
                  <a:lnTo>
                    <a:pt x="538" y="149"/>
                  </a:lnTo>
                  <a:lnTo>
                    <a:pt x="547" y="183"/>
                  </a:lnTo>
                  <a:lnTo>
                    <a:pt x="551" y="218"/>
                  </a:lnTo>
                  <a:lnTo>
                    <a:pt x="555" y="321"/>
                  </a:lnTo>
                  <a:lnTo>
                    <a:pt x="555" y="321"/>
                  </a:lnTo>
                  <a:lnTo>
                    <a:pt x="538" y="286"/>
                  </a:lnTo>
                  <a:lnTo>
                    <a:pt x="511" y="252"/>
                  </a:lnTo>
                  <a:lnTo>
                    <a:pt x="480" y="229"/>
                  </a:lnTo>
                  <a:lnTo>
                    <a:pt x="445" y="218"/>
                  </a:lnTo>
                  <a:lnTo>
                    <a:pt x="405" y="206"/>
                  </a:lnTo>
                  <a:lnTo>
                    <a:pt x="365" y="206"/>
                  </a:lnTo>
                  <a:lnTo>
                    <a:pt x="280" y="218"/>
                  </a:lnTo>
                  <a:lnTo>
                    <a:pt x="200" y="252"/>
                  </a:lnTo>
                  <a:lnTo>
                    <a:pt x="134" y="298"/>
                  </a:lnTo>
                  <a:lnTo>
                    <a:pt x="76" y="367"/>
                  </a:lnTo>
                  <a:lnTo>
                    <a:pt x="54" y="412"/>
                  </a:lnTo>
                  <a:lnTo>
                    <a:pt x="32" y="447"/>
                  </a:lnTo>
                  <a:lnTo>
                    <a:pt x="23" y="483"/>
                  </a:lnTo>
                  <a:lnTo>
                    <a:pt x="19" y="378"/>
                  </a:lnTo>
                  <a:lnTo>
                    <a:pt x="19" y="367"/>
                  </a:lnTo>
                  <a:lnTo>
                    <a:pt x="23" y="321"/>
                  </a:lnTo>
                  <a:lnTo>
                    <a:pt x="36" y="275"/>
                  </a:lnTo>
                  <a:lnTo>
                    <a:pt x="59" y="229"/>
                  </a:lnTo>
                  <a:lnTo>
                    <a:pt x="90" y="183"/>
                  </a:lnTo>
                  <a:lnTo>
                    <a:pt x="129" y="138"/>
                  </a:lnTo>
                  <a:lnTo>
                    <a:pt x="174" y="103"/>
                  </a:lnTo>
                  <a:lnTo>
                    <a:pt x="223" y="80"/>
                  </a:lnTo>
                  <a:lnTo>
                    <a:pt x="276" y="58"/>
                  </a:lnTo>
                  <a:lnTo>
                    <a:pt x="356" y="46"/>
                  </a:lnTo>
                  <a:close/>
                  <a:moveTo>
                    <a:pt x="356" y="0"/>
                  </a:moveTo>
                  <a:lnTo>
                    <a:pt x="271" y="12"/>
                  </a:lnTo>
                  <a:lnTo>
                    <a:pt x="192" y="46"/>
                  </a:lnTo>
                  <a:lnTo>
                    <a:pt x="125" y="103"/>
                  </a:lnTo>
                  <a:lnTo>
                    <a:pt x="67" y="172"/>
                  </a:lnTo>
                  <a:lnTo>
                    <a:pt x="45" y="206"/>
                  </a:lnTo>
                  <a:lnTo>
                    <a:pt x="23" y="241"/>
                  </a:lnTo>
                  <a:lnTo>
                    <a:pt x="10" y="298"/>
                  </a:lnTo>
                  <a:lnTo>
                    <a:pt x="5" y="332"/>
                  </a:lnTo>
                  <a:lnTo>
                    <a:pt x="1" y="367"/>
                  </a:lnTo>
                  <a:lnTo>
                    <a:pt x="1" y="378"/>
                  </a:lnTo>
                  <a:lnTo>
                    <a:pt x="10" y="584"/>
                  </a:lnTo>
                  <a:lnTo>
                    <a:pt x="14" y="595"/>
                  </a:lnTo>
                  <a:lnTo>
                    <a:pt x="23" y="607"/>
                  </a:lnTo>
                  <a:lnTo>
                    <a:pt x="27" y="595"/>
                  </a:lnTo>
                  <a:lnTo>
                    <a:pt x="27" y="573"/>
                  </a:lnTo>
                  <a:lnTo>
                    <a:pt x="32" y="527"/>
                  </a:lnTo>
                  <a:lnTo>
                    <a:pt x="45" y="481"/>
                  </a:lnTo>
                  <a:lnTo>
                    <a:pt x="67" y="435"/>
                  </a:lnTo>
                  <a:lnTo>
                    <a:pt x="98" y="389"/>
                  </a:lnTo>
                  <a:lnTo>
                    <a:pt x="138" y="344"/>
                  </a:lnTo>
                  <a:lnTo>
                    <a:pt x="183" y="309"/>
                  </a:lnTo>
                  <a:lnTo>
                    <a:pt x="232" y="275"/>
                  </a:lnTo>
                  <a:lnTo>
                    <a:pt x="285" y="264"/>
                  </a:lnTo>
                  <a:lnTo>
                    <a:pt x="365" y="252"/>
                  </a:lnTo>
                  <a:lnTo>
                    <a:pt x="422" y="252"/>
                  </a:lnTo>
                  <a:lnTo>
                    <a:pt x="476" y="275"/>
                  </a:lnTo>
                  <a:lnTo>
                    <a:pt x="516" y="309"/>
                  </a:lnTo>
                  <a:lnTo>
                    <a:pt x="547" y="355"/>
                  </a:lnTo>
                  <a:lnTo>
                    <a:pt x="555" y="389"/>
                  </a:lnTo>
                  <a:lnTo>
                    <a:pt x="560" y="424"/>
                  </a:lnTo>
                  <a:lnTo>
                    <a:pt x="564" y="435"/>
                  </a:lnTo>
                  <a:lnTo>
                    <a:pt x="569" y="447"/>
                  </a:lnTo>
                  <a:lnTo>
                    <a:pt x="578" y="435"/>
                  </a:lnTo>
                  <a:lnTo>
                    <a:pt x="578" y="412"/>
                  </a:lnTo>
                  <a:lnTo>
                    <a:pt x="569" y="218"/>
                  </a:lnTo>
                  <a:lnTo>
                    <a:pt x="564" y="161"/>
                  </a:lnTo>
                  <a:lnTo>
                    <a:pt x="547" y="115"/>
                  </a:lnTo>
                  <a:lnTo>
                    <a:pt x="529" y="80"/>
                  </a:lnTo>
                  <a:lnTo>
                    <a:pt x="502" y="58"/>
                  </a:lnTo>
                  <a:lnTo>
                    <a:pt x="471" y="35"/>
                  </a:lnTo>
                  <a:lnTo>
                    <a:pt x="436" y="12"/>
                  </a:lnTo>
                  <a:lnTo>
                    <a:pt x="39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rot="10800000" flipH="1">
              <a:off x="4545210" y="3175531"/>
              <a:ext cx="190735" cy="112451"/>
            </a:xfrm>
            <a:custGeom>
              <a:avLst/>
              <a:gdLst/>
              <a:ahLst/>
              <a:cxnLst/>
              <a:rect l="l" t="t" r="r" b="b"/>
              <a:pathLst>
                <a:path w="596" h="882" extrusionOk="0">
                  <a:moveTo>
                    <a:pt x="351" y="1"/>
                  </a:moveTo>
                  <a:lnTo>
                    <a:pt x="342" y="24"/>
                  </a:lnTo>
                  <a:lnTo>
                    <a:pt x="338" y="35"/>
                  </a:lnTo>
                  <a:lnTo>
                    <a:pt x="338" y="58"/>
                  </a:lnTo>
                  <a:lnTo>
                    <a:pt x="338" y="127"/>
                  </a:lnTo>
                  <a:lnTo>
                    <a:pt x="338" y="161"/>
                  </a:lnTo>
                  <a:lnTo>
                    <a:pt x="334" y="195"/>
                  </a:lnTo>
                  <a:lnTo>
                    <a:pt x="320" y="230"/>
                  </a:lnTo>
                  <a:lnTo>
                    <a:pt x="307" y="241"/>
                  </a:lnTo>
                  <a:lnTo>
                    <a:pt x="289" y="230"/>
                  </a:lnTo>
                  <a:lnTo>
                    <a:pt x="276" y="218"/>
                  </a:lnTo>
                  <a:lnTo>
                    <a:pt x="267" y="184"/>
                  </a:lnTo>
                  <a:lnTo>
                    <a:pt x="263" y="149"/>
                  </a:lnTo>
                  <a:lnTo>
                    <a:pt x="263" y="127"/>
                  </a:lnTo>
                  <a:lnTo>
                    <a:pt x="258" y="104"/>
                  </a:lnTo>
                  <a:lnTo>
                    <a:pt x="254" y="81"/>
                  </a:lnTo>
                  <a:lnTo>
                    <a:pt x="245" y="69"/>
                  </a:lnTo>
                  <a:lnTo>
                    <a:pt x="236" y="69"/>
                  </a:lnTo>
                  <a:lnTo>
                    <a:pt x="227" y="81"/>
                  </a:lnTo>
                  <a:lnTo>
                    <a:pt x="218" y="92"/>
                  </a:lnTo>
                  <a:lnTo>
                    <a:pt x="214" y="115"/>
                  </a:lnTo>
                  <a:lnTo>
                    <a:pt x="214" y="138"/>
                  </a:lnTo>
                  <a:lnTo>
                    <a:pt x="214" y="184"/>
                  </a:lnTo>
                  <a:lnTo>
                    <a:pt x="214" y="207"/>
                  </a:lnTo>
                  <a:lnTo>
                    <a:pt x="209" y="230"/>
                  </a:lnTo>
                  <a:lnTo>
                    <a:pt x="205" y="241"/>
                  </a:lnTo>
                  <a:lnTo>
                    <a:pt x="196" y="252"/>
                  </a:lnTo>
                  <a:lnTo>
                    <a:pt x="187" y="241"/>
                  </a:lnTo>
                  <a:lnTo>
                    <a:pt x="178" y="241"/>
                  </a:lnTo>
                  <a:lnTo>
                    <a:pt x="169" y="218"/>
                  </a:lnTo>
                  <a:lnTo>
                    <a:pt x="169" y="195"/>
                  </a:lnTo>
                  <a:lnTo>
                    <a:pt x="165" y="161"/>
                  </a:lnTo>
                  <a:lnTo>
                    <a:pt x="152" y="127"/>
                  </a:lnTo>
                  <a:lnTo>
                    <a:pt x="138" y="104"/>
                  </a:lnTo>
                  <a:lnTo>
                    <a:pt x="125" y="104"/>
                  </a:lnTo>
                  <a:lnTo>
                    <a:pt x="112" y="115"/>
                  </a:lnTo>
                  <a:lnTo>
                    <a:pt x="98" y="138"/>
                  </a:lnTo>
                  <a:lnTo>
                    <a:pt x="90" y="172"/>
                  </a:lnTo>
                  <a:lnTo>
                    <a:pt x="90" y="218"/>
                  </a:lnTo>
                  <a:lnTo>
                    <a:pt x="94" y="344"/>
                  </a:lnTo>
                  <a:lnTo>
                    <a:pt x="94" y="367"/>
                  </a:lnTo>
                  <a:lnTo>
                    <a:pt x="90" y="390"/>
                  </a:lnTo>
                  <a:lnTo>
                    <a:pt x="85" y="401"/>
                  </a:lnTo>
                  <a:lnTo>
                    <a:pt x="76" y="413"/>
                  </a:lnTo>
                  <a:lnTo>
                    <a:pt x="63" y="401"/>
                  </a:lnTo>
                  <a:lnTo>
                    <a:pt x="59" y="390"/>
                  </a:lnTo>
                  <a:lnTo>
                    <a:pt x="50" y="378"/>
                  </a:lnTo>
                  <a:lnTo>
                    <a:pt x="50" y="355"/>
                  </a:lnTo>
                  <a:lnTo>
                    <a:pt x="45" y="333"/>
                  </a:lnTo>
                  <a:lnTo>
                    <a:pt x="41" y="310"/>
                  </a:lnTo>
                  <a:lnTo>
                    <a:pt x="32" y="298"/>
                  </a:lnTo>
                  <a:lnTo>
                    <a:pt x="23" y="298"/>
                  </a:lnTo>
                  <a:lnTo>
                    <a:pt x="14" y="310"/>
                  </a:lnTo>
                  <a:lnTo>
                    <a:pt x="5" y="321"/>
                  </a:lnTo>
                  <a:lnTo>
                    <a:pt x="1" y="344"/>
                  </a:lnTo>
                  <a:lnTo>
                    <a:pt x="1" y="367"/>
                  </a:lnTo>
                  <a:lnTo>
                    <a:pt x="14" y="687"/>
                  </a:lnTo>
                  <a:lnTo>
                    <a:pt x="19" y="722"/>
                  </a:lnTo>
                  <a:lnTo>
                    <a:pt x="23" y="744"/>
                  </a:lnTo>
                  <a:lnTo>
                    <a:pt x="41" y="790"/>
                  </a:lnTo>
                  <a:lnTo>
                    <a:pt x="72" y="825"/>
                  </a:lnTo>
                  <a:lnTo>
                    <a:pt x="107" y="847"/>
                  </a:lnTo>
                  <a:lnTo>
                    <a:pt x="152" y="870"/>
                  </a:lnTo>
                  <a:lnTo>
                    <a:pt x="205" y="882"/>
                  </a:lnTo>
                  <a:lnTo>
                    <a:pt x="258" y="882"/>
                  </a:lnTo>
                  <a:lnTo>
                    <a:pt x="316" y="870"/>
                  </a:lnTo>
                  <a:lnTo>
                    <a:pt x="387" y="836"/>
                  </a:lnTo>
                  <a:lnTo>
                    <a:pt x="276" y="619"/>
                  </a:lnTo>
                  <a:lnTo>
                    <a:pt x="582" y="527"/>
                  </a:lnTo>
                  <a:lnTo>
                    <a:pt x="591" y="516"/>
                  </a:lnTo>
                  <a:lnTo>
                    <a:pt x="595" y="481"/>
                  </a:lnTo>
                  <a:lnTo>
                    <a:pt x="582" y="218"/>
                  </a:lnTo>
                  <a:lnTo>
                    <a:pt x="582" y="195"/>
                  </a:lnTo>
                  <a:lnTo>
                    <a:pt x="573" y="172"/>
                  </a:lnTo>
                  <a:lnTo>
                    <a:pt x="564" y="161"/>
                  </a:lnTo>
                  <a:lnTo>
                    <a:pt x="555" y="161"/>
                  </a:lnTo>
                  <a:lnTo>
                    <a:pt x="547" y="172"/>
                  </a:lnTo>
                  <a:lnTo>
                    <a:pt x="542" y="184"/>
                  </a:lnTo>
                  <a:lnTo>
                    <a:pt x="538" y="207"/>
                  </a:lnTo>
                  <a:lnTo>
                    <a:pt x="538" y="230"/>
                  </a:lnTo>
                  <a:lnTo>
                    <a:pt x="533" y="252"/>
                  </a:lnTo>
                  <a:lnTo>
                    <a:pt x="529" y="275"/>
                  </a:lnTo>
                  <a:lnTo>
                    <a:pt x="524" y="287"/>
                  </a:lnTo>
                  <a:lnTo>
                    <a:pt x="516" y="298"/>
                  </a:lnTo>
                  <a:lnTo>
                    <a:pt x="507" y="298"/>
                  </a:lnTo>
                  <a:lnTo>
                    <a:pt x="498" y="287"/>
                  </a:lnTo>
                  <a:lnTo>
                    <a:pt x="493" y="264"/>
                  </a:lnTo>
                  <a:lnTo>
                    <a:pt x="489" y="241"/>
                  </a:lnTo>
                  <a:lnTo>
                    <a:pt x="484" y="161"/>
                  </a:lnTo>
                  <a:lnTo>
                    <a:pt x="480" y="127"/>
                  </a:lnTo>
                  <a:lnTo>
                    <a:pt x="471" y="92"/>
                  </a:lnTo>
                  <a:lnTo>
                    <a:pt x="458" y="81"/>
                  </a:lnTo>
                  <a:lnTo>
                    <a:pt x="440" y="69"/>
                  </a:lnTo>
                  <a:lnTo>
                    <a:pt x="427" y="81"/>
                  </a:lnTo>
                  <a:lnTo>
                    <a:pt x="413" y="115"/>
                  </a:lnTo>
                  <a:lnTo>
                    <a:pt x="409" y="149"/>
                  </a:lnTo>
                  <a:lnTo>
                    <a:pt x="405" y="184"/>
                  </a:lnTo>
                  <a:lnTo>
                    <a:pt x="405" y="207"/>
                  </a:lnTo>
                  <a:lnTo>
                    <a:pt x="396" y="207"/>
                  </a:lnTo>
                  <a:lnTo>
                    <a:pt x="391" y="195"/>
                  </a:lnTo>
                  <a:lnTo>
                    <a:pt x="387" y="46"/>
                  </a:lnTo>
                  <a:lnTo>
                    <a:pt x="382" y="24"/>
                  </a:lnTo>
                  <a:lnTo>
                    <a:pt x="378" y="12"/>
                  </a:lnTo>
                  <a:lnTo>
                    <a:pt x="369"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rot="10800000" flipH="1">
              <a:off x="4542330" y="3172598"/>
              <a:ext cx="196495" cy="118315"/>
            </a:xfrm>
            <a:custGeom>
              <a:avLst/>
              <a:gdLst/>
              <a:ahLst/>
              <a:cxnLst/>
              <a:rect l="l" t="t" r="r" b="b"/>
              <a:pathLst>
                <a:path w="614" h="928" extrusionOk="0">
                  <a:moveTo>
                    <a:pt x="378" y="47"/>
                  </a:moveTo>
                  <a:lnTo>
                    <a:pt x="387" y="69"/>
                  </a:lnTo>
                  <a:lnTo>
                    <a:pt x="391" y="218"/>
                  </a:lnTo>
                  <a:lnTo>
                    <a:pt x="396" y="241"/>
                  </a:lnTo>
                  <a:lnTo>
                    <a:pt x="409" y="253"/>
                  </a:lnTo>
                  <a:lnTo>
                    <a:pt x="422" y="241"/>
                  </a:lnTo>
                  <a:lnTo>
                    <a:pt x="422" y="207"/>
                  </a:lnTo>
                  <a:lnTo>
                    <a:pt x="422" y="195"/>
                  </a:lnTo>
                  <a:lnTo>
                    <a:pt x="427" y="172"/>
                  </a:lnTo>
                  <a:lnTo>
                    <a:pt x="431" y="150"/>
                  </a:lnTo>
                  <a:lnTo>
                    <a:pt x="440" y="127"/>
                  </a:lnTo>
                  <a:lnTo>
                    <a:pt x="454" y="115"/>
                  </a:lnTo>
                  <a:lnTo>
                    <a:pt x="467" y="127"/>
                  </a:lnTo>
                  <a:lnTo>
                    <a:pt x="476" y="138"/>
                  </a:lnTo>
                  <a:lnTo>
                    <a:pt x="480" y="161"/>
                  </a:lnTo>
                  <a:lnTo>
                    <a:pt x="485" y="184"/>
                  </a:lnTo>
                  <a:lnTo>
                    <a:pt x="489" y="275"/>
                  </a:lnTo>
                  <a:lnTo>
                    <a:pt x="493" y="298"/>
                  </a:lnTo>
                  <a:lnTo>
                    <a:pt x="498" y="321"/>
                  </a:lnTo>
                  <a:lnTo>
                    <a:pt x="511" y="344"/>
                  </a:lnTo>
                  <a:lnTo>
                    <a:pt x="525" y="344"/>
                  </a:lnTo>
                  <a:lnTo>
                    <a:pt x="538" y="333"/>
                  </a:lnTo>
                  <a:lnTo>
                    <a:pt x="547" y="321"/>
                  </a:lnTo>
                  <a:lnTo>
                    <a:pt x="551" y="287"/>
                  </a:lnTo>
                  <a:lnTo>
                    <a:pt x="556" y="264"/>
                  </a:lnTo>
                  <a:lnTo>
                    <a:pt x="556" y="253"/>
                  </a:lnTo>
                  <a:lnTo>
                    <a:pt x="556" y="241"/>
                  </a:lnTo>
                  <a:lnTo>
                    <a:pt x="556" y="218"/>
                  </a:lnTo>
                  <a:lnTo>
                    <a:pt x="564" y="207"/>
                  </a:lnTo>
                  <a:lnTo>
                    <a:pt x="569" y="207"/>
                  </a:lnTo>
                  <a:lnTo>
                    <a:pt x="578" y="218"/>
                  </a:lnTo>
                  <a:lnTo>
                    <a:pt x="582" y="241"/>
                  </a:lnTo>
                  <a:lnTo>
                    <a:pt x="596" y="504"/>
                  </a:lnTo>
                  <a:lnTo>
                    <a:pt x="591" y="516"/>
                  </a:lnTo>
                  <a:lnTo>
                    <a:pt x="587" y="527"/>
                  </a:lnTo>
                  <a:lnTo>
                    <a:pt x="280" y="619"/>
                  </a:lnTo>
                  <a:lnTo>
                    <a:pt x="276" y="619"/>
                  </a:lnTo>
                  <a:lnTo>
                    <a:pt x="276" y="630"/>
                  </a:lnTo>
                  <a:lnTo>
                    <a:pt x="276" y="642"/>
                  </a:lnTo>
                  <a:lnTo>
                    <a:pt x="276" y="653"/>
                  </a:lnTo>
                  <a:lnTo>
                    <a:pt x="373" y="846"/>
                  </a:lnTo>
                  <a:lnTo>
                    <a:pt x="373" y="846"/>
                  </a:lnTo>
                  <a:lnTo>
                    <a:pt x="325" y="870"/>
                  </a:lnTo>
                  <a:lnTo>
                    <a:pt x="236" y="882"/>
                  </a:lnTo>
                  <a:lnTo>
                    <a:pt x="174" y="870"/>
                  </a:lnTo>
                  <a:lnTo>
                    <a:pt x="121" y="859"/>
                  </a:lnTo>
                  <a:lnTo>
                    <a:pt x="76" y="825"/>
                  </a:lnTo>
                  <a:lnTo>
                    <a:pt x="50" y="779"/>
                  </a:lnTo>
                  <a:lnTo>
                    <a:pt x="36" y="745"/>
                  </a:lnTo>
                  <a:lnTo>
                    <a:pt x="32" y="710"/>
                  </a:lnTo>
                  <a:lnTo>
                    <a:pt x="19" y="390"/>
                  </a:lnTo>
                  <a:lnTo>
                    <a:pt x="19" y="378"/>
                  </a:lnTo>
                  <a:lnTo>
                    <a:pt x="23" y="356"/>
                  </a:lnTo>
                  <a:lnTo>
                    <a:pt x="32" y="344"/>
                  </a:lnTo>
                  <a:lnTo>
                    <a:pt x="45" y="356"/>
                  </a:lnTo>
                  <a:lnTo>
                    <a:pt x="50" y="378"/>
                  </a:lnTo>
                  <a:lnTo>
                    <a:pt x="50" y="413"/>
                  </a:lnTo>
                  <a:lnTo>
                    <a:pt x="59" y="436"/>
                  </a:lnTo>
                  <a:lnTo>
                    <a:pt x="68" y="447"/>
                  </a:lnTo>
                  <a:lnTo>
                    <a:pt x="81" y="459"/>
                  </a:lnTo>
                  <a:lnTo>
                    <a:pt x="85" y="447"/>
                  </a:lnTo>
                  <a:lnTo>
                    <a:pt x="94" y="447"/>
                  </a:lnTo>
                  <a:lnTo>
                    <a:pt x="103" y="424"/>
                  </a:lnTo>
                  <a:lnTo>
                    <a:pt x="112" y="401"/>
                  </a:lnTo>
                  <a:lnTo>
                    <a:pt x="112" y="367"/>
                  </a:lnTo>
                  <a:lnTo>
                    <a:pt x="112" y="356"/>
                  </a:lnTo>
                  <a:lnTo>
                    <a:pt x="107" y="241"/>
                  </a:lnTo>
                  <a:lnTo>
                    <a:pt x="107" y="230"/>
                  </a:lnTo>
                  <a:lnTo>
                    <a:pt x="107" y="195"/>
                  </a:lnTo>
                  <a:lnTo>
                    <a:pt x="116" y="172"/>
                  </a:lnTo>
                  <a:lnTo>
                    <a:pt x="125" y="161"/>
                  </a:lnTo>
                  <a:lnTo>
                    <a:pt x="134" y="150"/>
                  </a:lnTo>
                  <a:lnTo>
                    <a:pt x="138" y="150"/>
                  </a:lnTo>
                  <a:lnTo>
                    <a:pt x="147" y="161"/>
                  </a:lnTo>
                  <a:lnTo>
                    <a:pt x="156" y="172"/>
                  </a:lnTo>
                  <a:lnTo>
                    <a:pt x="165" y="195"/>
                  </a:lnTo>
                  <a:lnTo>
                    <a:pt x="170" y="218"/>
                  </a:lnTo>
                  <a:lnTo>
                    <a:pt x="174" y="253"/>
                  </a:lnTo>
                  <a:lnTo>
                    <a:pt x="178" y="275"/>
                  </a:lnTo>
                  <a:lnTo>
                    <a:pt x="187" y="287"/>
                  </a:lnTo>
                  <a:lnTo>
                    <a:pt x="201" y="298"/>
                  </a:lnTo>
                  <a:lnTo>
                    <a:pt x="205" y="298"/>
                  </a:lnTo>
                  <a:lnTo>
                    <a:pt x="214" y="287"/>
                  </a:lnTo>
                  <a:lnTo>
                    <a:pt x="227" y="264"/>
                  </a:lnTo>
                  <a:lnTo>
                    <a:pt x="232" y="241"/>
                  </a:lnTo>
                  <a:lnTo>
                    <a:pt x="232" y="207"/>
                  </a:lnTo>
                  <a:lnTo>
                    <a:pt x="232" y="161"/>
                  </a:lnTo>
                  <a:lnTo>
                    <a:pt x="236" y="127"/>
                  </a:lnTo>
                  <a:lnTo>
                    <a:pt x="245" y="115"/>
                  </a:lnTo>
                  <a:lnTo>
                    <a:pt x="254" y="127"/>
                  </a:lnTo>
                  <a:lnTo>
                    <a:pt x="263" y="150"/>
                  </a:lnTo>
                  <a:lnTo>
                    <a:pt x="263" y="172"/>
                  </a:lnTo>
                  <a:lnTo>
                    <a:pt x="267" y="218"/>
                  </a:lnTo>
                  <a:lnTo>
                    <a:pt x="276" y="253"/>
                  </a:lnTo>
                  <a:lnTo>
                    <a:pt x="294" y="275"/>
                  </a:lnTo>
                  <a:lnTo>
                    <a:pt x="312" y="287"/>
                  </a:lnTo>
                  <a:lnTo>
                    <a:pt x="316" y="287"/>
                  </a:lnTo>
                  <a:lnTo>
                    <a:pt x="334" y="264"/>
                  </a:lnTo>
                  <a:lnTo>
                    <a:pt x="347" y="241"/>
                  </a:lnTo>
                  <a:lnTo>
                    <a:pt x="356" y="207"/>
                  </a:lnTo>
                  <a:lnTo>
                    <a:pt x="360" y="161"/>
                  </a:lnTo>
                  <a:lnTo>
                    <a:pt x="356" y="150"/>
                  </a:lnTo>
                  <a:lnTo>
                    <a:pt x="356" y="81"/>
                  </a:lnTo>
                  <a:lnTo>
                    <a:pt x="360" y="58"/>
                  </a:lnTo>
                  <a:lnTo>
                    <a:pt x="369" y="47"/>
                  </a:lnTo>
                  <a:close/>
                  <a:moveTo>
                    <a:pt x="356" y="1"/>
                  </a:moveTo>
                  <a:lnTo>
                    <a:pt x="347" y="24"/>
                  </a:lnTo>
                  <a:lnTo>
                    <a:pt x="338" y="47"/>
                  </a:lnTo>
                  <a:lnTo>
                    <a:pt x="338" y="81"/>
                  </a:lnTo>
                  <a:lnTo>
                    <a:pt x="338" y="92"/>
                  </a:lnTo>
                  <a:lnTo>
                    <a:pt x="343" y="150"/>
                  </a:lnTo>
                  <a:lnTo>
                    <a:pt x="338" y="150"/>
                  </a:lnTo>
                  <a:lnTo>
                    <a:pt x="343" y="161"/>
                  </a:lnTo>
                  <a:lnTo>
                    <a:pt x="338" y="184"/>
                  </a:lnTo>
                  <a:lnTo>
                    <a:pt x="334" y="207"/>
                  </a:lnTo>
                  <a:lnTo>
                    <a:pt x="325" y="230"/>
                  </a:lnTo>
                  <a:lnTo>
                    <a:pt x="312" y="241"/>
                  </a:lnTo>
                  <a:lnTo>
                    <a:pt x="298" y="230"/>
                  </a:lnTo>
                  <a:lnTo>
                    <a:pt x="289" y="218"/>
                  </a:lnTo>
                  <a:lnTo>
                    <a:pt x="285" y="195"/>
                  </a:lnTo>
                  <a:lnTo>
                    <a:pt x="280" y="172"/>
                  </a:lnTo>
                  <a:lnTo>
                    <a:pt x="280" y="150"/>
                  </a:lnTo>
                  <a:lnTo>
                    <a:pt x="276" y="115"/>
                  </a:lnTo>
                  <a:lnTo>
                    <a:pt x="267" y="92"/>
                  </a:lnTo>
                  <a:lnTo>
                    <a:pt x="258" y="81"/>
                  </a:lnTo>
                  <a:lnTo>
                    <a:pt x="245" y="69"/>
                  </a:lnTo>
                  <a:lnTo>
                    <a:pt x="241" y="69"/>
                  </a:lnTo>
                  <a:lnTo>
                    <a:pt x="232" y="81"/>
                  </a:lnTo>
                  <a:lnTo>
                    <a:pt x="223" y="104"/>
                  </a:lnTo>
                  <a:lnTo>
                    <a:pt x="214" y="127"/>
                  </a:lnTo>
                  <a:lnTo>
                    <a:pt x="214" y="161"/>
                  </a:lnTo>
                  <a:lnTo>
                    <a:pt x="214" y="207"/>
                  </a:lnTo>
                  <a:lnTo>
                    <a:pt x="214" y="241"/>
                  </a:lnTo>
                  <a:lnTo>
                    <a:pt x="201" y="253"/>
                  </a:lnTo>
                  <a:lnTo>
                    <a:pt x="192" y="241"/>
                  </a:lnTo>
                  <a:lnTo>
                    <a:pt x="187" y="218"/>
                  </a:lnTo>
                  <a:lnTo>
                    <a:pt x="183" y="172"/>
                  </a:lnTo>
                  <a:lnTo>
                    <a:pt x="170" y="138"/>
                  </a:lnTo>
                  <a:lnTo>
                    <a:pt x="156" y="115"/>
                  </a:lnTo>
                  <a:lnTo>
                    <a:pt x="138" y="104"/>
                  </a:lnTo>
                  <a:lnTo>
                    <a:pt x="134" y="104"/>
                  </a:lnTo>
                  <a:lnTo>
                    <a:pt x="116" y="115"/>
                  </a:lnTo>
                  <a:lnTo>
                    <a:pt x="103" y="150"/>
                  </a:lnTo>
                  <a:lnTo>
                    <a:pt x="94" y="184"/>
                  </a:lnTo>
                  <a:lnTo>
                    <a:pt x="90" y="230"/>
                  </a:lnTo>
                  <a:lnTo>
                    <a:pt x="90" y="241"/>
                  </a:lnTo>
                  <a:lnTo>
                    <a:pt x="94" y="367"/>
                  </a:lnTo>
                  <a:lnTo>
                    <a:pt x="90" y="390"/>
                  </a:lnTo>
                  <a:lnTo>
                    <a:pt x="81" y="413"/>
                  </a:lnTo>
                  <a:lnTo>
                    <a:pt x="72" y="401"/>
                  </a:lnTo>
                  <a:lnTo>
                    <a:pt x="68" y="378"/>
                  </a:lnTo>
                  <a:lnTo>
                    <a:pt x="63" y="344"/>
                  </a:lnTo>
                  <a:lnTo>
                    <a:pt x="54" y="321"/>
                  </a:lnTo>
                  <a:lnTo>
                    <a:pt x="45" y="310"/>
                  </a:lnTo>
                  <a:lnTo>
                    <a:pt x="32" y="298"/>
                  </a:lnTo>
                  <a:lnTo>
                    <a:pt x="19" y="310"/>
                  </a:lnTo>
                  <a:lnTo>
                    <a:pt x="10" y="333"/>
                  </a:lnTo>
                  <a:lnTo>
                    <a:pt x="1" y="356"/>
                  </a:lnTo>
                  <a:lnTo>
                    <a:pt x="1" y="378"/>
                  </a:lnTo>
                  <a:lnTo>
                    <a:pt x="1" y="390"/>
                  </a:lnTo>
                  <a:lnTo>
                    <a:pt x="14" y="722"/>
                  </a:lnTo>
                  <a:lnTo>
                    <a:pt x="23" y="767"/>
                  </a:lnTo>
                  <a:lnTo>
                    <a:pt x="36" y="813"/>
                  </a:lnTo>
                  <a:lnTo>
                    <a:pt x="59" y="848"/>
                  </a:lnTo>
                  <a:lnTo>
                    <a:pt x="85" y="870"/>
                  </a:lnTo>
                  <a:lnTo>
                    <a:pt x="116" y="893"/>
                  </a:lnTo>
                  <a:lnTo>
                    <a:pt x="152" y="916"/>
                  </a:lnTo>
                  <a:lnTo>
                    <a:pt x="192" y="928"/>
                  </a:lnTo>
                  <a:lnTo>
                    <a:pt x="236" y="928"/>
                  </a:lnTo>
                  <a:lnTo>
                    <a:pt x="329" y="916"/>
                  </a:lnTo>
                  <a:lnTo>
                    <a:pt x="396" y="882"/>
                  </a:lnTo>
                  <a:lnTo>
                    <a:pt x="400" y="882"/>
                  </a:lnTo>
                  <a:lnTo>
                    <a:pt x="405" y="870"/>
                  </a:lnTo>
                  <a:lnTo>
                    <a:pt x="405" y="859"/>
                  </a:lnTo>
                  <a:lnTo>
                    <a:pt x="400" y="848"/>
                  </a:lnTo>
                  <a:lnTo>
                    <a:pt x="307" y="653"/>
                  </a:lnTo>
                  <a:lnTo>
                    <a:pt x="591" y="573"/>
                  </a:lnTo>
                  <a:lnTo>
                    <a:pt x="600" y="562"/>
                  </a:lnTo>
                  <a:lnTo>
                    <a:pt x="609" y="550"/>
                  </a:lnTo>
                  <a:lnTo>
                    <a:pt x="613" y="527"/>
                  </a:lnTo>
                  <a:lnTo>
                    <a:pt x="613" y="504"/>
                  </a:lnTo>
                  <a:lnTo>
                    <a:pt x="600" y="241"/>
                  </a:lnTo>
                  <a:lnTo>
                    <a:pt x="596" y="207"/>
                  </a:lnTo>
                  <a:lnTo>
                    <a:pt x="591" y="184"/>
                  </a:lnTo>
                  <a:lnTo>
                    <a:pt x="582" y="172"/>
                  </a:lnTo>
                  <a:lnTo>
                    <a:pt x="569" y="161"/>
                  </a:lnTo>
                  <a:lnTo>
                    <a:pt x="564" y="161"/>
                  </a:lnTo>
                  <a:lnTo>
                    <a:pt x="551" y="172"/>
                  </a:lnTo>
                  <a:lnTo>
                    <a:pt x="542" y="195"/>
                  </a:lnTo>
                  <a:lnTo>
                    <a:pt x="538" y="218"/>
                  </a:lnTo>
                  <a:lnTo>
                    <a:pt x="538" y="241"/>
                  </a:lnTo>
                  <a:lnTo>
                    <a:pt x="538" y="253"/>
                  </a:lnTo>
                  <a:lnTo>
                    <a:pt x="538" y="264"/>
                  </a:lnTo>
                  <a:lnTo>
                    <a:pt x="533" y="287"/>
                  </a:lnTo>
                  <a:lnTo>
                    <a:pt x="525" y="298"/>
                  </a:lnTo>
                  <a:lnTo>
                    <a:pt x="520" y="298"/>
                  </a:lnTo>
                  <a:lnTo>
                    <a:pt x="511" y="287"/>
                  </a:lnTo>
                  <a:lnTo>
                    <a:pt x="507" y="264"/>
                  </a:lnTo>
                  <a:lnTo>
                    <a:pt x="502" y="184"/>
                  </a:lnTo>
                  <a:lnTo>
                    <a:pt x="498" y="138"/>
                  </a:lnTo>
                  <a:lnTo>
                    <a:pt x="489" y="104"/>
                  </a:lnTo>
                  <a:lnTo>
                    <a:pt x="471" y="81"/>
                  </a:lnTo>
                  <a:lnTo>
                    <a:pt x="454" y="69"/>
                  </a:lnTo>
                  <a:lnTo>
                    <a:pt x="449" y="69"/>
                  </a:lnTo>
                  <a:lnTo>
                    <a:pt x="431" y="92"/>
                  </a:lnTo>
                  <a:lnTo>
                    <a:pt x="418" y="115"/>
                  </a:lnTo>
                  <a:lnTo>
                    <a:pt x="409" y="150"/>
                  </a:lnTo>
                  <a:lnTo>
                    <a:pt x="407" y="172"/>
                  </a:lnTo>
                  <a:lnTo>
                    <a:pt x="400" y="69"/>
                  </a:lnTo>
                  <a:lnTo>
                    <a:pt x="400" y="35"/>
                  </a:lnTo>
                  <a:lnTo>
                    <a:pt x="391" y="12"/>
                  </a:lnTo>
                  <a:lnTo>
                    <a:pt x="38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rot="10800000" flipH="1">
              <a:off x="4633217" y="3181268"/>
              <a:ext cx="35843" cy="32256"/>
            </a:xfrm>
            <a:custGeom>
              <a:avLst/>
              <a:gdLst/>
              <a:ahLst/>
              <a:cxnLst/>
              <a:rect l="l" t="t" r="r" b="b"/>
              <a:pathLst>
                <a:path w="112" h="253" extrusionOk="0">
                  <a:moveTo>
                    <a:pt x="99" y="0"/>
                  </a:moveTo>
                  <a:lnTo>
                    <a:pt x="1" y="35"/>
                  </a:lnTo>
                  <a:lnTo>
                    <a:pt x="112" y="252"/>
                  </a:lnTo>
                  <a:lnTo>
                    <a:pt x="99" y="0"/>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5"/>
            <p:cNvSpPr/>
            <p:nvPr/>
          </p:nvSpPr>
          <p:spPr>
            <a:xfrm rot="10800000" flipH="1">
              <a:off x="4630657" y="3178463"/>
              <a:ext cx="41283" cy="37994"/>
            </a:xfrm>
            <a:custGeom>
              <a:avLst/>
              <a:gdLst/>
              <a:ahLst/>
              <a:cxnLst/>
              <a:rect l="l" t="t" r="r" b="b"/>
              <a:pathLst>
                <a:path w="129" h="298" extrusionOk="0">
                  <a:moveTo>
                    <a:pt x="99" y="50"/>
                  </a:moveTo>
                  <a:lnTo>
                    <a:pt x="107" y="229"/>
                  </a:lnTo>
                  <a:lnTo>
                    <a:pt x="31" y="69"/>
                  </a:lnTo>
                  <a:lnTo>
                    <a:pt x="99" y="50"/>
                  </a:lnTo>
                  <a:close/>
                  <a:moveTo>
                    <a:pt x="107" y="0"/>
                  </a:moveTo>
                  <a:lnTo>
                    <a:pt x="4" y="35"/>
                  </a:lnTo>
                  <a:lnTo>
                    <a:pt x="0" y="35"/>
                  </a:lnTo>
                  <a:lnTo>
                    <a:pt x="0" y="46"/>
                  </a:lnTo>
                  <a:lnTo>
                    <a:pt x="0" y="58"/>
                  </a:lnTo>
                  <a:lnTo>
                    <a:pt x="0" y="69"/>
                  </a:lnTo>
                  <a:lnTo>
                    <a:pt x="115" y="298"/>
                  </a:lnTo>
                  <a:lnTo>
                    <a:pt x="124" y="298"/>
                  </a:lnTo>
                  <a:lnTo>
                    <a:pt x="129" y="286"/>
                  </a:lnTo>
                  <a:lnTo>
                    <a:pt x="129" y="275"/>
                  </a:lnTo>
                  <a:lnTo>
                    <a:pt x="115" y="23"/>
                  </a:lnTo>
                  <a:lnTo>
                    <a:pt x="115" y="12"/>
                  </a:lnTo>
                  <a:lnTo>
                    <a:pt x="107"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rot="10800000" flipH="1">
              <a:off x="4556731" y="3197332"/>
              <a:ext cx="160653" cy="41053"/>
            </a:xfrm>
            <a:custGeom>
              <a:avLst/>
              <a:gdLst/>
              <a:ahLst/>
              <a:cxnLst/>
              <a:rect l="l" t="t" r="r" b="b"/>
              <a:pathLst>
                <a:path w="502" h="322" extrusionOk="0">
                  <a:moveTo>
                    <a:pt x="311" y="1"/>
                  </a:moveTo>
                  <a:lnTo>
                    <a:pt x="262" y="12"/>
                  </a:lnTo>
                  <a:lnTo>
                    <a:pt x="196" y="35"/>
                  </a:lnTo>
                  <a:lnTo>
                    <a:pt x="133" y="69"/>
                  </a:lnTo>
                  <a:lnTo>
                    <a:pt x="85" y="115"/>
                  </a:lnTo>
                  <a:lnTo>
                    <a:pt x="40" y="161"/>
                  </a:lnTo>
                  <a:lnTo>
                    <a:pt x="23" y="195"/>
                  </a:lnTo>
                  <a:lnTo>
                    <a:pt x="9" y="241"/>
                  </a:lnTo>
                  <a:lnTo>
                    <a:pt x="5" y="264"/>
                  </a:lnTo>
                  <a:lnTo>
                    <a:pt x="0" y="287"/>
                  </a:lnTo>
                  <a:lnTo>
                    <a:pt x="0" y="298"/>
                  </a:lnTo>
                  <a:lnTo>
                    <a:pt x="5" y="310"/>
                  </a:lnTo>
                  <a:lnTo>
                    <a:pt x="14" y="321"/>
                  </a:lnTo>
                  <a:lnTo>
                    <a:pt x="18" y="310"/>
                  </a:lnTo>
                  <a:lnTo>
                    <a:pt x="18" y="287"/>
                  </a:lnTo>
                  <a:lnTo>
                    <a:pt x="23" y="264"/>
                  </a:lnTo>
                  <a:lnTo>
                    <a:pt x="36" y="230"/>
                  </a:lnTo>
                  <a:lnTo>
                    <a:pt x="58" y="195"/>
                  </a:lnTo>
                  <a:lnTo>
                    <a:pt x="85" y="161"/>
                  </a:lnTo>
                  <a:lnTo>
                    <a:pt x="125" y="127"/>
                  </a:lnTo>
                  <a:lnTo>
                    <a:pt x="164" y="104"/>
                  </a:lnTo>
                  <a:lnTo>
                    <a:pt x="213" y="81"/>
                  </a:lnTo>
                  <a:lnTo>
                    <a:pt x="262" y="58"/>
                  </a:lnTo>
                  <a:lnTo>
                    <a:pt x="315" y="47"/>
                  </a:lnTo>
                  <a:lnTo>
                    <a:pt x="364" y="47"/>
                  </a:lnTo>
                  <a:lnTo>
                    <a:pt x="435" y="58"/>
                  </a:lnTo>
                  <a:lnTo>
                    <a:pt x="466" y="69"/>
                  </a:lnTo>
                  <a:lnTo>
                    <a:pt x="488" y="81"/>
                  </a:lnTo>
                  <a:lnTo>
                    <a:pt x="497" y="81"/>
                  </a:lnTo>
                  <a:lnTo>
                    <a:pt x="502" y="69"/>
                  </a:lnTo>
                  <a:lnTo>
                    <a:pt x="502" y="58"/>
                  </a:lnTo>
                  <a:lnTo>
                    <a:pt x="497" y="47"/>
                  </a:lnTo>
                  <a:lnTo>
                    <a:pt x="471" y="24"/>
                  </a:lnTo>
                  <a:lnTo>
                    <a:pt x="440" y="12"/>
                  </a:lnTo>
                  <a:lnTo>
                    <a:pt x="364" y="1"/>
                  </a:lnTo>
                  <a:close/>
                </a:path>
              </a:pathLst>
            </a:custGeom>
            <a:solidFill>
              <a:srgbClr val="E0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Audio 8">
            <a:hlinkClick r:id="" action="ppaction://media"/>
            <a:extLst>
              <a:ext uri="{FF2B5EF4-FFF2-40B4-BE49-F238E27FC236}">
                <a16:creationId xmlns:a16="http://schemas.microsoft.com/office/drawing/2014/main" id="{E1B2397D-04DC-49FC-9EC3-D0ED07F253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666"/>
    </mc:Choice>
    <mc:Fallback>
      <p:transition spd="slow" advTm="44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46"/>
          <p:cNvSpPr txBox="1">
            <a:spLocks noGrp="1"/>
          </p:cNvSpPr>
          <p:nvPr>
            <p:ph type="title"/>
          </p:nvPr>
        </p:nvSpPr>
        <p:spPr>
          <a:xfrm>
            <a:off x="1388100" y="4590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found something! Now what?</a:t>
            </a:r>
            <a:endParaRPr/>
          </a:p>
        </p:txBody>
      </p:sp>
      <p:sp>
        <p:nvSpPr>
          <p:cNvPr id="1043" name="Google Shape;1043;p46"/>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2" name="Audio 1">
            <a:hlinkClick r:id="" action="ppaction://media"/>
            <a:extLst>
              <a:ext uri="{FF2B5EF4-FFF2-40B4-BE49-F238E27FC236}">
                <a16:creationId xmlns:a16="http://schemas.microsoft.com/office/drawing/2014/main" id="{FC91AC8A-A10B-483F-B82B-8542D1404A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81"/>
    </mc:Choice>
    <mc:Fallback>
      <p:transition spd="slow" advTm="7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7"/>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049" name="Google Shape;1049;p47"/>
          <p:cNvSpPr txBox="1">
            <a:spLocks noGrp="1"/>
          </p:cNvSpPr>
          <p:nvPr>
            <p:ph type="title"/>
          </p:nvPr>
        </p:nvSpPr>
        <p:spPr>
          <a:xfrm>
            <a:off x="914325" y="1720175"/>
            <a:ext cx="7254300" cy="13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1. Learn</a:t>
            </a:r>
            <a:endParaRPr sz="6000"/>
          </a:p>
        </p:txBody>
      </p:sp>
      <p:sp>
        <p:nvSpPr>
          <p:cNvPr id="1050" name="Google Shape;1050;p47"/>
          <p:cNvSpPr txBox="1"/>
          <p:nvPr/>
        </p:nvSpPr>
        <p:spPr>
          <a:xfrm>
            <a:off x="1146575" y="2893225"/>
            <a:ext cx="6290100" cy="6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Search for the CVE number, read the description/links</a:t>
            </a:r>
            <a:endParaRPr sz="1800"/>
          </a:p>
        </p:txBody>
      </p:sp>
      <p:pic>
        <p:nvPicPr>
          <p:cNvPr id="8" name="Audio 7">
            <a:hlinkClick r:id="" action="ppaction://media"/>
            <a:extLst>
              <a:ext uri="{FF2B5EF4-FFF2-40B4-BE49-F238E27FC236}">
                <a16:creationId xmlns:a16="http://schemas.microsoft.com/office/drawing/2014/main" id="{63CF7FD9-4EE2-4CE5-BB21-5783502E67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663"/>
    </mc:Choice>
    <mc:Fallback>
      <p:transition spd="slow" advTm="4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48"/>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1056" name="Google Shape;1056;p48"/>
          <p:cNvSpPr txBox="1">
            <a:spLocks noGrp="1"/>
          </p:cNvSpPr>
          <p:nvPr>
            <p:ph type="title"/>
          </p:nvPr>
        </p:nvSpPr>
        <p:spPr>
          <a:xfrm>
            <a:off x="914325" y="1720175"/>
            <a:ext cx="7254300" cy="13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2. Update</a:t>
            </a:r>
            <a:endParaRPr sz="6000"/>
          </a:p>
        </p:txBody>
      </p:sp>
      <p:sp>
        <p:nvSpPr>
          <p:cNvPr id="1057" name="Google Shape;1057;p48"/>
          <p:cNvSpPr txBox="1"/>
          <p:nvPr/>
        </p:nvSpPr>
        <p:spPr>
          <a:xfrm>
            <a:off x="1146575" y="2893225"/>
            <a:ext cx="6290100" cy="6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Updating to the latest version is usually the safest bet.</a:t>
            </a:r>
            <a:endParaRPr sz="1800"/>
          </a:p>
        </p:txBody>
      </p:sp>
      <p:pic>
        <p:nvPicPr>
          <p:cNvPr id="10" name="Audio 9">
            <a:hlinkClick r:id="" action="ppaction://media"/>
            <a:extLst>
              <a:ext uri="{FF2B5EF4-FFF2-40B4-BE49-F238E27FC236}">
                <a16:creationId xmlns:a16="http://schemas.microsoft.com/office/drawing/2014/main" id="{6870EB0A-6CC8-478C-A286-20AF2E543B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726"/>
    </mc:Choice>
    <mc:Fallback>
      <p:transition spd="slow" advTm="40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9"/>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1063" name="Google Shape;1063;p49"/>
          <p:cNvSpPr txBox="1">
            <a:spLocks noGrp="1"/>
          </p:cNvSpPr>
          <p:nvPr>
            <p:ph type="title"/>
          </p:nvPr>
        </p:nvSpPr>
        <p:spPr>
          <a:xfrm>
            <a:off x="914325" y="1720175"/>
            <a:ext cx="7254300" cy="13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3. Mitigate</a:t>
            </a:r>
            <a:endParaRPr sz="6000"/>
          </a:p>
        </p:txBody>
      </p:sp>
      <p:sp>
        <p:nvSpPr>
          <p:cNvPr id="1064" name="Google Shape;1064;p49"/>
          <p:cNvSpPr txBox="1"/>
          <p:nvPr/>
        </p:nvSpPr>
        <p:spPr>
          <a:xfrm>
            <a:off x="1146575" y="2893225"/>
            <a:ext cx="7072200" cy="6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Does this affect you? Can you disable use of the bad code?</a:t>
            </a:r>
            <a:endParaRPr sz="1800"/>
          </a:p>
        </p:txBody>
      </p:sp>
      <p:pic>
        <p:nvPicPr>
          <p:cNvPr id="3" name="Audio 2">
            <a:hlinkClick r:id="" action="ppaction://media"/>
            <a:extLst>
              <a:ext uri="{FF2B5EF4-FFF2-40B4-BE49-F238E27FC236}">
                <a16:creationId xmlns:a16="http://schemas.microsoft.com/office/drawing/2014/main" id="{8FDFAC89-6E31-4858-B3C1-4AF0291B99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23"/>
    </mc:Choice>
    <mc:Fallback>
      <p:transition spd="slow" advTm="33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0"/>
          <p:cNvSpPr txBox="1">
            <a:spLocks noGrp="1"/>
          </p:cNvSpPr>
          <p:nvPr>
            <p:ph type="body" idx="1"/>
          </p:nvPr>
        </p:nvSpPr>
        <p:spPr>
          <a:xfrm>
            <a:off x="300975" y="324325"/>
            <a:ext cx="7918800" cy="4425600"/>
          </a:xfrm>
          <a:prstGeom prst="rect">
            <a:avLst/>
          </a:prstGeom>
          <a:solidFill>
            <a:schemeClr val="accent2"/>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-h, --help            show help message and exit</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-V, --version         show program's version number and exit</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Output options:</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-q, --quiet           suppress output</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-l {debug,info,warning,error,critical}, --log {debug,info,warning,error,critical}</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log level. The default log level is info</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-o OUTPUT_FILE, --output-file OUTPUT_FILE</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provide output filename (default: output to stdout)</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-f {csv,json,console}, --format {csv,json,console}</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update output format (default: console)</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Functional options:</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-x, --extract         autoextract compressed files</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-s SKIPS, --skips SKIPS</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comma-separated list of checkers to disable</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-r CHECKERS, --runs CHECKERS</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comma-separated list of checkers to enable</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-m, --multithread     enable multithread</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-u {now,daily,never}, --update {now,daily,never}</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accent4"/>
                </a:solidFill>
                <a:latin typeface="Consolas"/>
                <a:ea typeface="Consolas"/>
                <a:cs typeface="Consolas"/>
                <a:sym typeface="Consolas"/>
              </a:rPr>
              <a:t>                        update schedule for NVD database. Default is daily.</a:t>
            </a:r>
            <a:endParaRPr sz="1200">
              <a:solidFill>
                <a:schemeClr val="accent4"/>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accent4"/>
              </a:solidFill>
              <a:latin typeface="Consolas"/>
              <a:ea typeface="Consolas"/>
              <a:cs typeface="Consolas"/>
              <a:sym typeface="Consolas"/>
            </a:endParaRPr>
          </a:p>
        </p:txBody>
      </p:sp>
      <p:sp>
        <p:nvSpPr>
          <p:cNvPr id="1070" name="Google Shape;1070;p50"/>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5" name="Audio 4">
            <a:hlinkClick r:id="" action="ppaction://media"/>
            <a:extLst>
              <a:ext uri="{FF2B5EF4-FFF2-40B4-BE49-F238E27FC236}">
                <a16:creationId xmlns:a16="http://schemas.microsoft.com/office/drawing/2014/main" id="{985751A7-6896-4190-AE34-5B1169E235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635"/>
    </mc:Choice>
    <mc:Fallback>
      <p:transition spd="slow" advTm="19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1"/>
          <p:cNvSpPr txBox="1">
            <a:spLocks noGrp="1"/>
          </p:cNvSpPr>
          <p:nvPr>
            <p:ph type="title"/>
          </p:nvPr>
        </p:nvSpPr>
        <p:spPr>
          <a:xfrm>
            <a:off x="311700" y="2150850"/>
            <a:ext cx="7857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Security Needs You</a:t>
            </a:r>
            <a:endParaRPr/>
          </a:p>
        </p:txBody>
      </p:sp>
      <p:sp>
        <p:nvSpPr>
          <p:cNvPr id="1076" name="Google Shape;1076;p51"/>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2" name="Audio 1">
            <a:hlinkClick r:id="" action="ppaction://media"/>
            <a:extLst>
              <a:ext uri="{FF2B5EF4-FFF2-40B4-BE49-F238E27FC236}">
                <a16:creationId xmlns:a16="http://schemas.microsoft.com/office/drawing/2014/main" id="{7BA60B01-79FE-41C9-A708-CCD3BE8158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85"/>
    </mc:Choice>
    <mc:Fallback>
      <p:transition spd="slow" advTm="11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Should I run this software package?</a:t>
            </a:r>
            <a:endParaRPr/>
          </a:p>
        </p:txBody>
      </p:sp>
      <p:sp>
        <p:nvSpPr>
          <p:cNvPr id="97" name="Google Shape;97;p16"/>
          <p:cNvSpPr txBox="1">
            <a:spLocks noGrp="1"/>
          </p:cNvSpPr>
          <p:nvPr>
            <p:ph type="title"/>
          </p:nvPr>
        </p:nvSpPr>
        <p:spPr>
          <a:xfrm>
            <a:off x="488975" y="4197900"/>
            <a:ext cx="7679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How would you find out?</a:t>
            </a:r>
            <a:endParaRPr/>
          </a:p>
        </p:txBody>
      </p:sp>
      <p:sp>
        <p:nvSpPr>
          <p:cNvPr id="98" name="Google Shape;98;p16"/>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99" name="Google Shape;99;p16"/>
          <p:cNvGrpSpPr/>
          <p:nvPr/>
        </p:nvGrpSpPr>
        <p:grpSpPr>
          <a:xfrm>
            <a:off x="3004223" y="1519297"/>
            <a:ext cx="2131306" cy="2056484"/>
            <a:chOff x="2508786" y="990476"/>
            <a:chExt cx="232493" cy="234285"/>
          </a:xfrm>
        </p:grpSpPr>
        <p:sp>
          <p:nvSpPr>
            <p:cNvPr id="100" name="Google Shape;100;p16"/>
            <p:cNvSpPr/>
            <p:nvPr/>
          </p:nvSpPr>
          <p:spPr>
            <a:xfrm rot="10800000" flipH="1">
              <a:off x="2538445" y="1201383"/>
              <a:ext cx="173174" cy="23378"/>
            </a:xfrm>
            <a:custGeom>
              <a:avLst/>
              <a:gdLst/>
              <a:ahLst/>
              <a:cxnLst/>
              <a:rect l="l" t="t" r="r" b="b"/>
              <a:pathLst>
                <a:path w="543" h="184" extrusionOk="0">
                  <a:moveTo>
                    <a:pt x="272" y="1"/>
                  </a:moveTo>
                  <a:lnTo>
                    <a:pt x="165" y="12"/>
                  </a:lnTo>
                  <a:lnTo>
                    <a:pt x="81" y="24"/>
                  </a:lnTo>
                  <a:lnTo>
                    <a:pt x="23" y="58"/>
                  </a:lnTo>
                  <a:lnTo>
                    <a:pt x="5" y="69"/>
                  </a:lnTo>
                  <a:lnTo>
                    <a:pt x="1" y="92"/>
                  </a:lnTo>
                  <a:lnTo>
                    <a:pt x="5" y="115"/>
                  </a:lnTo>
                  <a:lnTo>
                    <a:pt x="23" y="127"/>
                  </a:lnTo>
                  <a:lnTo>
                    <a:pt x="81" y="161"/>
                  </a:lnTo>
                  <a:lnTo>
                    <a:pt x="165" y="172"/>
                  </a:lnTo>
                  <a:lnTo>
                    <a:pt x="272" y="184"/>
                  </a:lnTo>
                  <a:lnTo>
                    <a:pt x="378" y="172"/>
                  </a:lnTo>
                  <a:lnTo>
                    <a:pt x="462" y="161"/>
                  </a:lnTo>
                  <a:lnTo>
                    <a:pt x="520" y="127"/>
                  </a:lnTo>
                  <a:lnTo>
                    <a:pt x="538" y="115"/>
                  </a:lnTo>
                  <a:lnTo>
                    <a:pt x="542" y="92"/>
                  </a:lnTo>
                  <a:lnTo>
                    <a:pt x="538" y="69"/>
                  </a:lnTo>
                  <a:lnTo>
                    <a:pt x="520" y="58"/>
                  </a:lnTo>
                  <a:lnTo>
                    <a:pt x="462" y="24"/>
                  </a:lnTo>
                  <a:lnTo>
                    <a:pt x="378" y="12"/>
                  </a:lnTo>
                  <a:lnTo>
                    <a:pt x="272"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rot="10800000" flipH="1">
              <a:off x="2511656" y="1038502"/>
              <a:ext cx="113536" cy="174570"/>
            </a:xfrm>
            <a:custGeom>
              <a:avLst/>
              <a:gdLst/>
              <a:ahLst/>
              <a:cxnLst/>
              <a:rect l="l" t="t" r="r" b="b"/>
              <a:pathLst>
                <a:path w="356" h="1374" extrusionOk="0">
                  <a:moveTo>
                    <a:pt x="356" y="0"/>
                  </a:moveTo>
                  <a:lnTo>
                    <a:pt x="329" y="12"/>
                  </a:lnTo>
                  <a:lnTo>
                    <a:pt x="32" y="321"/>
                  </a:lnTo>
                  <a:lnTo>
                    <a:pt x="18" y="344"/>
                  </a:lnTo>
                  <a:lnTo>
                    <a:pt x="9" y="366"/>
                  </a:lnTo>
                  <a:lnTo>
                    <a:pt x="5" y="401"/>
                  </a:lnTo>
                  <a:lnTo>
                    <a:pt x="1" y="435"/>
                  </a:lnTo>
                  <a:lnTo>
                    <a:pt x="1" y="1305"/>
                  </a:lnTo>
                  <a:lnTo>
                    <a:pt x="5" y="1339"/>
                  </a:lnTo>
                  <a:lnTo>
                    <a:pt x="14" y="1373"/>
                  </a:lnTo>
                  <a:lnTo>
                    <a:pt x="356" y="1019"/>
                  </a:lnTo>
                  <a:lnTo>
                    <a:pt x="356"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rot="10800000" flipH="1">
              <a:off x="2511656" y="1128709"/>
              <a:ext cx="113536" cy="84363"/>
            </a:xfrm>
            <a:custGeom>
              <a:avLst/>
              <a:gdLst/>
              <a:ahLst/>
              <a:cxnLst/>
              <a:rect l="l" t="t" r="r" b="b"/>
              <a:pathLst>
                <a:path w="356" h="664" extrusionOk="0">
                  <a:moveTo>
                    <a:pt x="356" y="0"/>
                  </a:moveTo>
                  <a:lnTo>
                    <a:pt x="329" y="12"/>
                  </a:lnTo>
                  <a:lnTo>
                    <a:pt x="32" y="321"/>
                  </a:lnTo>
                  <a:lnTo>
                    <a:pt x="18" y="344"/>
                  </a:lnTo>
                  <a:lnTo>
                    <a:pt x="9" y="366"/>
                  </a:lnTo>
                  <a:lnTo>
                    <a:pt x="5" y="401"/>
                  </a:lnTo>
                  <a:lnTo>
                    <a:pt x="1" y="435"/>
                  </a:lnTo>
                  <a:lnTo>
                    <a:pt x="1" y="664"/>
                  </a:lnTo>
                  <a:lnTo>
                    <a:pt x="5" y="630"/>
                  </a:lnTo>
                  <a:lnTo>
                    <a:pt x="9" y="595"/>
                  </a:lnTo>
                  <a:lnTo>
                    <a:pt x="18" y="572"/>
                  </a:lnTo>
                  <a:lnTo>
                    <a:pt x="32" y="550"/>
                  </a:lnTo>
                  <a:lnTo>
                    <a:pt x="329" y="241"/>
                  </a:lnTo>
                  <a:lnTo>
                    <a:pt x="356" y="229"/>
                  </a:lnTo>
                  <a:lnTo>
                    <a:pt x="356"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rot="10800000" flipH="1">
              <a:off x="2508786" y="1035580"/>
              <a:ext cx="119276" cy="180415"/>
            </a:xfrm>
            <a:custGeom>
              <a:avLst/>
              <a:gdLst/>
              <a:ahLst/>
              <a:cxnLst/>
              <a:rect l="l" t="t" r="r" b="b"/>
              <a:pathLst>
                <a:path w="374" h="1420" extrusionOk="0">
                  <a:moveTo>
                    <a:pt x="356" y="51"/>
                  </a:moveTo>
                  <a:lnTo>
                    <a:pt x="356" y="1030"/>
                  </a:lnTo>
                  <a:lnTo>
                    <a:pt x="25" y="1367"/>
                  </a:lnTo>
                  <a:lnTo>
                    <a:pt x="25" y="1367"/>
                  </a:lnTo>
                  <a:lnTo>
                    <a:pt x="23" y="1351"/>
                  </a:lnTo>
                  <a:lnTo>
                    <a:pt x="18" y="1328"/>
                  </a:lnTo>
                  <a:lnTo>
                    <a:pt x="18" y="458"/>
                  </a:lnTo>
                  <a:lnTo>
                    <a:pt x="23" y="424"/>
                  </a:lnTo>
                  <a:lnTo>
                    <a:pt x="27" y="401"/>
                  </a:lnTo>
                  <a:lnTo>
                    <a:pt x="36" y="378"/>
                  </a:lnTo>
                  <a:lnTo>
                    <a:pt x="45" y="367"/>
                  </a:lnTo>
                  <a:lnTo>
                    <a:pt x="342" y="58"/>
                  </a:lnTo>
                  <a:lnTo>
                    <a:pt x="356" y="51"/>
                  </a:lnTo>
                  <a:close/>
                  <a:moveTo>
                    <a:pt x="351" y="0"/>
                  </a:moveTo>
                  <a:lnTo>
                    <a:pt x="334" y="12"/>
                  </a:lnTo>
                  <a:lnTo>
                    <a:pt x="36" y="321"/>
                  </a:lnTo>
                  <a:lnTo>
                    <a:pt x="23" y="344"/>
                  </a:lnTo>
                  <a:lnTo>
                    <a:pt x="14" y="378"/>
                  </a:lnTo>
                  <a:lnTo>
                    <a:pt x="5" y="412"/>
                  </a:lnTo>
                  <a:lnTo>
                    <a:pt x="1" y="458"/>
                  </a:lnTo>
                  <a:lnTo>
                    <a:pt x="1" y="1328"/>
                  </a:lnTo>
                  <a:lnTo>
                    <a:pt x="5" y="1374"/>
                  </a:lnTo>
                  <a:lnTo>
                    <a:pt x="14" y="1408"/>
                  </a:lnTo>
                  <a:lnTo>
                    <a:pt x="18" y="1419"/>
                  </a:lnTo>
                  <a:lnTo>
                    <a:pt x="23" y="1419"/>
                  </a:lnTo>
                  <a:lnTo>
                    <a:pt x="369" y="1065"/>
                  </a:lnTo>
                  <a:lnTo>
                    <a:pt x="373" y="1053"/>
                  </a:lnTo>
                  <a:lnTo>
                    <a:pt x="373" y="1042"/>
                  </a:lnTo>
                  <a:lnTo>
                    <a:pt x="373" y="23"/>
                  </a:lnTo>
                  <a:lnTo>
                    <a:pt x="369" y="12"/>
                  </a:lnTo>
                  <a:lnTo>
                    <a:pt x="365"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rot="10800000" flipH="1">
              <a:off x="2624873" y="1038502"/>
              <a:ext cx="113536" cy="174570"/>
            </a:xfrm>
            <a:custGeom>
              <a:avLst/>
              <a:gdLst/>
              <a:ahLst/>
              <a:cxnLst/>
              <a:rect l="l" t="t" r="r" b="b"/>
              <a:pathLst>
                <a:path w="356" h="1374" extrusionOk="0">
                  <a:moveTo>
                    <a:pt x="1" y="0"/>
                  </a:moveTo>
                  <a:lnTo>
                    <a:pt x="1" y="1019"/>
                  </a:lnTo>
                  <a:lnTo>
                    <a:pt x="342" y="1373"/>
                  </a:lnTo>
                  <a:lnTo>
                    <a:pt x="351" y="1339"/>
                  </a:lnTo>
                  <a:lnTo>
                    <a:pt x="356" y="1305"/>
                  </a:lnTo>
                  <a:lnTo>
                    <a:pt x="356" y="435"/>
                  </a:lnTo>
                  <a:lnTo>
                    <a:pt x="351" y="401"/>
                  </a:lnTo>
                  <a:lnTo>
                    <a:pt x="347" y="366"/>
                  </a:lnTo>
                  <a:lnTo>
                    <a:pt x="338" y="344"/>
                  </a:lnTo>
                  <a:lnTo>
                    <a:pt x="324" y="321"/>
                  </a:lnTo>
                  <a:lnTo>
                    <a:pt x="27" y="12"/>
                  </a:lnTo>
                  <a:lnTo>
                    <a:pt x="1"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rot="10800000" flipH="1">
              <a:off x="2624873" y="1130107"/>
              <a:ext cx="113536" cy="82965"/>
            </a:xfrm>
            <a:custGeom>
              <a:avLst/>
              <a:gdLst/>
              <a:ahLst/>
              <a:cxnLst/>
              <a:rect l="l" t="t" r="r" b="b"/>
              <a:pathLst>
                <a:path w="356" h="653" extrusionOk="0">
                  <a:moveTo>
                    <a:pt x="1" y="0"/>
                  </a:moveTo>
                  <a:lnTo>
                    <a:pt x="1" y="218"/>
                  </a:lnTo>
                  <a:lnTo>
                    <a:pt x="27" y="229"/>
                  </a:lnTo>
                  <a:lnTo>
                    <a:pt x="324" y="538"/>
                  </a:lnTo>
                  <a:lnTo>
                    <a:pt x="338" y="561"/>
                  </a:lnTo>
                  <a:lnTo>
                    <a:pt x="347" y="584"/>
                  </a:lnTo>
                  <a:lnTo>
                    <a:pt x="351" y="618"/>
                  </a:lnTo>
                  <a:lnTo>
                    <a:pt x="356" y="653"/>
                  </a:lnTo>
                  <a:lnTo>
                    <a:pt x="356" y="435"/>
                  </a:lnTo>
                  <a:lnTo>
                    <a:pt x="351" y="401"/>
                  </a:lnTo>
                  <a:lnTo>
                    <a:pt x="347" y="366"/>
                  </a:lnTo>
                  <a:lnTo>
                    <a:pt x="338" y="344"/>
                  </a:lnTo>
                  <a:lnTo>
                    <a:pt x="324" y="321"/>
                  </a:lnTo>
                  <a:lnTo>
                    <a:pt x="27" y="12"/>
                  </a:lnTo>
                  <a:lnTo>
                    <a:pt x="1"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rot="10800000" flipH="1">
              <a:off x="2622002" y="1035580"/>
              <a:ext cx="119276" cy="180415"/>
            </a:xfrm>
            <a:custGeom>
              <a:avLst/>
              <a:gdLst/>
              <a:ahLst/>
              <a:cxnLst/>
              <a:rect l="l" t="t" r="r" b="b"/>
              <a:pathLst>
                <a:path w="374" h="1420" extrusionOk="0">
                  <a:moveTo>
                    <a:pt x="18" y="51"/>
                  </a:moveTo>
                  <a:lnTo>
                    <a:pt x="32" y="58"/>
                  </a:lnTo>
                  <a:lnTo>
                    <a:pt x="329" y="367"/>
                  </a:lnTo>
                  <a:lnTo>
                    <a:pt x="338" y="378"/>
                  </a:lnTo>
                  <a:lnTo>
                    <a:pt x="347" y="401"/>
                  </a:lnTo>
                  <a:lnTo>
                    <a:pt x="351" y="424"/>
                  </a:lnTo>
                  <a:lnTo>
                    <a:pt x="356" y="458"/>
                  </a:lnTo>
                  <a:lnTo>
                    <a:pt x="356" y="1328"/>
                  </a:lnTo>
                  <a:lnTo>
                    <a:pt x="351" y="1351"/>
                  </a:lnTo>
                  <a:lnTo>
                    <a:pt x="349" y="1367"/>
                  </a:lnTo>
                  <a:lnTo>
                    <a:pt x="349" y="1367"/>
                  </a:lnTo>
                  <a:lnTo>
                    <a:pt x="18" y="1030"/>
                  </a:lnTo>
                  <a:lnTo>
                    <a:pt x="18" y="51"/>
                  </a:lnTo>
                  <a:close/>
                  <a:moveTo>
                    <a:pt x="10" y="0"/>
                  </a:moveTo>
                  <a:lnTo>
                    <a:pt x="5" y="12"/>
                  </a:lnTo>
                  <a:lnTo>
                    <a:pt x="1" y="23"/>
                  </a:lnTo>
                  <a:lnTo>
                    <a:pt x="1" y="1042"/>
                  </a:lnTo>
                  <a:lnTo>
                    <a:pt x="1" y="1053"/>
                  </a:lnTo>
                  <a:lnTo>
                    <a:pt x="5" y="1065"/>
                  </a:lnTo>
                  <a:lnTo>
                    <a:pt x="351" y="1419"/>
                  </a:lnTo>
                  <a:lnTo>
                    <a:pt x="356" y="1419"/>
                  </a:lnTo>
                  <a:lnTo>
                    <a:pt x="360" y="1408"/>
                  </a:lnTo>
                  <a:lnTo>
                    <a:pt x="369" y="1374"/>
                  </a:lnTo>
                  <a:lnTo>
                    <a:pt x="373" y="1328"/>
                  </a:lnTo>
                  <a:lnTo>
                    <a:pt x="373" y="458"/>
                  </a:lnTo>
                  <a:lnTo>
                    <a:pt x="369" y="412"/>
                  </a:lnTo>
                  <a:lnTo>
                    <a:pt x="360" y="378"/>
                  </a:lnTo>
                  <a:lnTo>
                    <a:pt x="351" y="344"/>
                  </a:lnTo>
                  <a:lnTo>
                    <a:pt x="338" y="321"/>
                  </a:lnTo>
                  <a:lnTo>
                    <a:pt x="41" y="12"/>
                  </a:lnTo>
                  <a:lnTo>
                    <a:pt x="23"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rot="10800000" flipH="1">
              <a:off x="2515802" y="993398"/>
              <a:ext cx="218460" cy="90334"/>
            </a:xfrm>
            <a:custGeom>
              <a:avLst/>
              <a:gdLst/>
              <a:ahLst/>
              <a:cxnLst/>
              <a:rect l="l" t="t" r="r" b="b"/>
              <a:pathLst>
                <a:path w="685" h="711" extrusionOk="0">
                  <a:moveTo>
                    <a:pt x="343" y="1"/>
                  </a:moveTo>
                  <a:lnTo>
                    <a:pt x="1" y="355"/>
                  </a:lnTo>
                  <a:lnTo>
                    <a:pt x="10" y="378"/>
                  </a:lnTo>
                  <a:lnTo>
                    <a:pt x="19" y="401"/>
                  </a:lnTo>
                  <a:lnTo>
                    <a:pt x="316" y="699"/>
                  </a:lnTo>
                  <a:lnTo>
                    <a:pt x="343" y="710"/>
                  </a:lnTo>
                  <a:lnTo>
                    <a:pt x="369" y="699"/>
                  </a:lnTo>
                  <a:lnTo>
                    <a:pt x="666" y="401"/>
                  </a:lnTo>
                  <a:lnTo>
                    <a:pt x="675" y="378"/>
                  </a:lnTo>
                  <a:lnTo>
                    <a:pt x="684" y="355"/>
                  </a:lnTo>
                  <a:lnTo>
                    <a:pt x="343" y="1"/>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rot="10800000" flipH="1">
              <a:off x="2515802" y="1026813"/>
              <a:ext cx="218460" cy="56920"/>
            </a:xfrm>
            <a:custGeom>
              <a:avLst/>
              <a:gdLst/>
              <a:ahLst/>
              <a:cxnLst/>
              <a:rect l="l" t="t" r="r" b="b"/>
              <a:pathLst>
                <a:path w="685" h="448" extrusionOk="0">
                  <a:moveTo>
                    <a:pt x="343" y="1"/>
                  </a:moveTo>
                  <a:lnTo>
                    <a:pt x="1" y="355"/>
                  </a:lnTo>
                  <a:lnTo>
                    <a:pt x="10" y="378"/>
                  </a:lnTo>
                  <a:lnTo>
                    <a:pt x="19" y="401"/>
                  </a:lnTo>
                  <a:lnTo>
                    <a:pt x="63" y="447"/>
                  </a:lnTo>
                  <a:lnTo>
                    <a:pt x="227" y="275"/>
                  </a:lnTo>
                  <a:lnTo>
                    <a:pt x="254" y="253"/>
                  </a:lnTo>
                  <a:lnTo>
                    <a:pt x="285" y="230"/>
                  </a:lnTo>
                  <a:lnTo>
                    <a:pt x="312" y="218"/>
                  </a:lnTo>
                  <a:lnTo>
                    <a:pt x="374" y="218"/>
                  </a:lnTo>
                  <a:lnTo>
                    <a:pt x="400" y="230"/>
                  </a:lnTo>
                  <a:lnTo>
                    <a:pt x="431" y="253"/>
                  </a:lnTo>
                  <a:lnTo>
                    <a:pt x="458" y="275"/>
                  </a:lnTo>
                  <a:lnTo>
                    <a:pt x="622" y="447"/>
                  </a:lnTo>
                  <a:lnTo>
                    <a:pt x="658" y="401"/>
                  </a:lnTo>
                  <a:lnTo>
                    <a:pt x="666" y="401"/>
                  </a:lnTo>
                  <a:lnTo>
                    <a:pt x="675" y="378"/>
                  </a:lnTo>
                  <a:lnTo>
                    <a:pt x="684" y="355"/>
                  </a:lnTo>
                  <a:lnTo>
                    <a:pt x="343" y="1"/>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rot="10800000" flipH="1">
              <a:off x="2513251" y="990476"/>
              <a:ext cx="223882" cy="96179"/>
            </a:xfrm>
            <a:custGeom>
              <a:avLst/>
              <a:gdLst/>
              <a:ahLst/>
              <a:cxnLst/>
              <a:rect l="l" t="t" r="r" b="b"/>
              <a:pathLst>
                <a:path w="702" h="757" extrusionOk="0">
                  <a:moveTo>
                    <a:pt x="351" y="47"/>
                  </a:moveTo>
                  <a:lnTo>
                    <a:pt x="676" y="385"/>
                  </a:lnTo>
                  <a:lnTo>
                    <a:pt x="676" y="385"/>
                  </a:lnTo>
                  <a:lnTo>
                    <a:pt x="670" y="401"/>
                  </a:lnTo>
                  <a:lnTo>
                    <a:pt x="373" y="699"/>
                  </a:lnTo>
                  <a:lnTo>
                    <a:pt x="351" y="710"/>
                  </a:lnTo>
                  <a:lnTo>
                    <a:pt x="328" y="699"/>
                  </a:lnTo>
                  <a:lnTo>
                    <a:pt x="31" y="401"/>
                  </a:lnTo>
                  <a:lnTo>
                    <a:pt x="25" y="385"/>
                  </a:lnTo>
                  <a:lnTo>
                    <a:pt x="351" y="47"/>
                  </a:lnTo>
                  <a:close/>
                  <a:moveTo>
                    <a:pt x="346" y="1"/>
                  </a:moveTo>
                  <a:lnTo>
                    <a:pt x="4" y="356"/>
                  </a:lnTo>
                  <a:lnTo>
                    <a:pt x="0" y="367"/>
                  </a:lnTo>
                  <a:lnTo>
                    <a:pt x="0" y="390"/>
                  </a:lnTo>
                  <a:lnTo>
                    <a:pt x="9" y="424"/>
                  </a:lnTo>
                  <a:lnTo>
                    <a:pt x="22" y="436"/>
                  </a:lnTo>
                  <a:lnTo>
                    <a:pt x="320" y="745"/>
                  </a:lnTo>
                  <a:lnTo>
                    <a:pt x="337" y="756"/>
                  </a:lnTo>
                  <a:lnTo>
                    <a:pt x="364" y="756"/>
                  </a:lnTo>
                  <a:lnTo>
                    <a:pt x="382" y="745"/>
                  </a:lnTo>
                  <a:lnTo>
                    <a:pt x="679" y="436"/>
                  </a:lnTo>
                  <a:lnTo>
                    <a:pt x="692" y="424"/>
                  </a:lnTo>
                  <a:lnTo>
                    <a:pt x="701" y="390"/>
                  </a:lnTo>
                  <a:lnTo>
                    <a:pt x="701" y="367"/>
                  </a:lnTo>
                  <a:lnTo>
                    <a:pt x="697" y="356"/>
                  </a:lnTo>
                  <a:lnTo>
                    <a:pt x="35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rot="10800000" flipH="1">
              <a:off x="2646240" y="1085003"/>
              <a:ext cx="32849" cy="51075"/>
            </a:xfrm>
            <a:custGeom>
              <a:avLst/>
              <a:gdLst/>
              <a:ahLst/>
              <a:cxnLst/>
              <a:rect l="l" t="t" r="r" b="b"/>
              <a:pathLst>
                <a:path w="103" h="402" extrusionOk="0">
                  <a:moveTo>
                    <a:pt x="0" y="1"/>
                  </a:moveTo>
                  <a:lnTo>
                    <a:pt x="0" y="298"/>
                  </a:lnTo>
                  <a:lnTo>
                    <a:pt x="102" y="401"/>
                  </a:lnTo>
                  <a:lnTo>
                    <a:pt x="102" y="10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rot="10800000" flipH="1">
              <a:off x="2643370" y="1082081"/>
              <a:ext cx="38589" cy="56920"/>
            </a:xfrm>
            <a:custGeom>
              <a:avLst/>
              <a:gdLst/>
              <a:ahLst/>
              <a:cxnLst/>
              <a:rect l="l" t="t" r="r" b="b"/>
              <a:pathLst>
                <a:path w="121" h="448" extrusionOk="0">
                  <a:moveTo>
                    <a:pt x="18" y="58"/>
                  </a:moveTo>
                  <a:lnTo>
                    <a:pt x="102" y="145"/>
                  </a:lnTo>
                  <a:lnTo>
                    <a:pt x="102" y="145"/>
                  </a:lnTo>
                  <a:lnTo>
                    <a:pt x="102" y="390"/>
                  </a:lnTo>
                  <a:lnTo>
                    <a:pt x="18" y="298"/>
                  </a:lnTo>
                  <a:lnTo>
                    <a:pt x="18" y="58"/>
                  </a:lnTo>
                  <a:close/>
                  <a:moveTo>
                    <a:pt x="5" y="1"/>
                  </a:moveTo>
                  <a:lnTo>
                    <a:pt x="0" y="24"/>
                  </a:lnTo>
                  <a:lnTo>
                    <a:pt x="0" y="321"/>
                  </a:lnTo>
                  <a:lnTo>
                    <a:pt x="0" y="333"/>
                  </a:lnTo>
                  <a:lnTo>
                    <a:pt x="5" y="344"/>
                  </a:lnTo>
                  <a:lnTo>
                    <a:pt x="107" y="447"/>
                  </a:lnTo>
                  <a:lnTo>
                    <a:pt x="116" y="447"/>
                  </a:lnTo>
                  <a:lnTo>
                    <a:pt x="120" y="424"/>
                  </a:lnTo>
                  <a:lnTo>
                    <a:pt x="120" y="127"/>
                  </a:lnTo>
                  <a:lnTo>
                    <a:pt x="116" y="115"/>
                  </a:lnTo>
                  <a:lnTo>
                    <a:pt x="111" y="104"/>
                  </a:lnTo>
                  <a:lnTo>
                    <a:pt x="9"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10800000" flipH="1">
              <a:off x="2551202" y="1006484"/>
              <a:ext cx="147660" cy="61239"/>
            </a:xfrm>
            <a:custGeom>
              <a:avLst/>
              <a:gdLst/>
              <a:ahLst/>
              <a:cxnLst/>
              <a:rect l="l" t="t" r="r" b="b"/>
              <a:pathLst>
                <a:path w="463" h="482" extrusionOk="0">
                  <a:moveTo>
                    <a:pt x="112" y="1"/>
                  </a:moveTo>
                  <a:lnTo>
                    <a:pt x="1" y="115"/>
                  </a:lnTo>
                  <a:lnTo>
                    <a:pt x="356" y="481"/>
                  </a:lnTo>
                  <a:lnTo>
                    <a:pt x="462" y="367"/>
                  </a:lnTo>
                  <a:lnTo>
                    <a:pt x="112"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rot="10800000" flipH="1">
              <a:off x="2551202" y="1044346"/>
              <a:ext cx="65379" cy="23378"/>
            </a:xfrm>
            <a:custGeom>
              <a:avLst/>
              <a:gdLst/>
              <a:ahLst/>
              <a:cxnLst/>
              <a:rect l="l" t="t" r="r" b="b"/>
              <a:pathLst>
                <a:path w="205" h="184" extrusionOk="0">
                  <a:moveTo>
                    <a:pt x="112" y="1"/>
                  </a:moveTo>
                  <a:lnTo>
                    <a:pt x="1" y="115"/>
                  </a:lnTo>
                  <a:lnTo>
                    <a:pt x="76" y="184"/>
                  </a:lnTo>
                  <a:lnTo>
                    <a:pt x="116" y="149"/>
                  </a:lnTo>
                  <a:lnTo>
                    <a:pt x="161" y="115"/>
                  </a:lnTo>
                  <a:lnTo>
                    <a:pt x="205" y="92"/>
                  </a:lnTo>
                  <a:lnTo>
                    <a:pt x="112" y="1"/>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10800000" flipH="1">
              <a:off x="2548332" y="1005087"/>
              <a:ext cx="153401" cy="65559"/>
            </a:xfrm>
            <a:custGeom>
              <a:avLst/>
              <a:gdLst/>
              <a:ahLst/>
              <a:cxnLst/>
              <a:rect l="l" t="t" r="r" b="b"/>
              <a:pathLst>
                <a:path w="481" h="516" extrusionOk="0">
                  <a:moveTo>
                    <a:pt x="121" y="51"/>
                  </a:moveTo>
                  <a:lnTo>
                    <a:pt x="449" y="390"/>
                  </a:lnTo>
                  <a:lnTo>
                    <a:pt x="365" y="470"/>
                  </a:lnTo>
                  <a:lnTo>
                    <a:pt x="36" y="138"/>
                  </a:lnTo>
                  <a:lnTo>
                    <a:pt x="121" y="51"/>
                  </a:lnTo>
                  <a:close/>
                  <a:moveTo>
                    <a:pt x="116" y="1"/>
                  </a:moveTo>
                  <a:lnTo>
                    <a:pt x="10" y="115"/>
                  </a:lnTo>
                  <a:lnTo>
                    <a:pt x="5" y="127"/>
                  </a:lnTo>
                  <a:lnTo>
                    <a:pt x="1" y="138"/>
                  </a:lnTo>
                  <a:lnTo>
                    <a:pt x="5" y="150"/>
                  </a:lnTo>
                  <a:lnTo>
                    <a:pt x="10" y="161"/>
                  </a:lnTo>
                  <a:lnTo>
                    <a:pt x="360" y="516"/>
                  </a:lnTo>
                  <a:lnTo>
                    <a:pt x="369" y="516"/>
                  </a:lnTo>
                  <a:lnTo>
                    <a:pt x="476" y="413"/>
                  </a:lnTo>
                  <a:lnTo>
                    <a:pt x="480" y="401"/>
                  </a:lnTo>
                  <a:lnTo>
                    <a:pt x="480" y="390"/>
                  </a:lnTo>
                  <a:lnTo>
                    <a:pt x="480" y="378"/>
                  </a:lnTo>
                  <a:lnTo>
                    <a:pt x="476" y="367"/>
                  </a:lnTo>
                  <a:lnTo>
                    <a:pt x="12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10800000" flipH="1">
              <a:off x="2551202" y="1052986"/>
              <a:ext cx="35719" cy="45231"/>
            </a:xfrm>
            <a:custGeom>
              <a:avLst/>
              <a:gdLst/>
              <a:ahLst/>
              <a:cxnLst/>
              <a:rect l="l" t="t" r="r" b="b"/>
              <a:pathLst>
                <a:path w="112" h="356" extrusionOk="0">
                  <a:moveTo>
                    <a:pt x="112" y="0"/>
                  </a:moveTo>
                  <a:lnTo>
                    <a:pt x="1" y="115"/>
                  </a:lnTo>
                  <a:lnTo>
                    <a:pt x="1" y="355"/>
                  </a:lnTo>
                  <a:lnTo>
                    <a:pt x="112" y="241"/>
                  </a:lnTo>
                  <a:lnTo>
                    <a:pt x="112"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rot="10800000" flipH="1">
              <a:off x="2548332" y="1050190"/>
              <a:ext cx="41460" cy="50948"/>
            </a:xfrm>
            <a:custGeom>
              <a:avLst/>
              <a:gdLst/>
              <a:ahLst/>
              <a:cxnLst/>
              <a:rect l="l" t="t" r="r" b="b"/>
              <a:pathLst>
                <a:path w="130" h="401" extrusionOk="0">
                  <a:moveTo>
                    <a:pt x="112" y="58"/>
                  </a:moveTo>
                  <a:lnTo>
                    <a:pt x="112" y="252"/>
                  </a:lnTo>
                  <a:lnTo>
                    <a:pt x="19" y="346"/>
                  </a:lnTo>
                  <a:lnTo>
                    <a:pt x="19" y="149"/>
                  </a:lnTo>
                  <a:lnTo>
                    <a:pt x="112" y="58"/>
                  </a:lnTo>
                  <a:close/>
                  <a:moveTo>
                    <a:pt x="116" y="0"/>
                  </a:moveTo>
                  <a:lnTo>
                    <a:pt x="10" y="115"/>
                  </a:lnTo>
                  <a:lnTo>
                    <a:pt x="5" y="126"/>
                  </a:lnTo>
                  <a:lnTo>
                    <a:pt x="1" y="138"/>
                  </a:lnTo>
                  <a:lnTo>
                    <a:pt x="1" y="378"/>
                  </a:lnTo>
                  <a:lnTo>
                    <a:pt x="5" y="390"/>
                  </a:lnTo>
                  <a:lnTo>
                    <a:pt x="14" y="401"/>
                  </a:lnTo>
                  <a:lnTo>
                    <a:pt x="125" y="287"/>
                  </a:lnTo>
                  <a:lnTo>
                    <a:pt x="125" y="275"/>
                  </a:lnTo>
                  <a:lnTo>
                    <a:pt x="130" y="264"/>
                  </a:lnTo>
                  <a:lnTo>
                    <a:pt x="130" y="23"/>
                  </a:lnTo>
                  <a:lnTo>
                    <a:pt x="125" y="12"/>
                  </a:lnTo>
                  <a:lnTo>
                    <a:pt x="116"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rot="10800000" flipH="1">
              <a:off x="2551202" y="1162124"/>
              <a:ext cx="35719" cy="36464"/>
            </a:xfrm>
            <a:custGeom>
              <a:avLst/>
              <a:gdLst/>
              <a:ahLst/>
              <a:cxnLst/>
              <a:rect l="l" t="t" r="r" b="b"/>
              <a:pathLst>
                <a:path w="112" h="287" extrusionOk="0">
                  <a:moveTo>
                    <a:pt x="112" y="1"/>
                  </a:moveTo>
                  <a:lnTo>
                    <a:pt x="1" y="104"/>
                  </a:lnTo>
                  <a:lnTo>
                    <a:pt x="1" y="287"/>
                  </a:lnTo>
                  <a:lnTo>
                    <a:pt x="112" y="172"/>
                  </a:lnTo>
                  <a:lnTo>
                    <a:pt x="112" y="1"/>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rot="10800000" flipH="1">
              <a:off x="2548332" y="1160599"/>
              <a:ext cx="41460" cy="40911"/>
            </a:xfrm>
            <a:custGeom>
              <a:avLst/>
              <a:gdLst/>
              <a:ahLst/>
              <a:cxnLst/>
              <a:rect l="l" t="t" r="r" b="b"/>
              <a:pathLst>
                <a:path w="130" h="322" extrusionOk="0">
                  <a:moveTo>
                    <a:pt x="112" y="58"/>
                  </a:moveTo>
                  <a:lnTo>
                    <a:pt x="112" y="172"/>
                  </a:lnTo>
                  <a:lnTo>
                    <a:pt x="19" y="277"/>
                  </a:lnTo>
                  <a:lnTo>
                    <a:pt x="19" y="277"/>
                  </a:lnTo>
                  <a:lnTo>
                    <a:pt x="19" y="150"/>
                  </a:lnTo>
                  <a:lnTo>
                    <a:pt x="112" y="58"/>
                  </a:lnTo>
                  <a:close/>
                  <a:moveTo>
                    <a:pt x="116" y="1"/>
                  </a:moveTo>
                  <a:lnTo>
                    <a:pt x="10" y="115"/>
                  </a:lnTo>
                  <a:lnTo>
                    <a:pt x="5" y="115"/>
                  </a:lnTo>
                  <a:lnTo>
                    <a:pt x="1" y="127"/>
                  </a:lnTo>
                  <a:lnTo>
                    <a:pt x="1" y="310"/>
                  </a:lnTo>
                  <a:lnTo>
                    <a:pt x="5" y="321"/>
                  </a:lnTo>
                  <a:lnTo>
                    <a:pt x="14" y="321"/>
                  </a:lnTo>
                  <a:lnTo>
                    <a:pt x="125" y="218"/>
                  </a:lnTo>
                  <a:lnTo>
                    <a:pt x="125" y="207"/>
                  </a:lnTo>
                  <a:lnTo>
                    <a:pt x="130" y="195"/>
                  </a:lnTo>
                  <a:lnTo>
                    <a:pt x="130" y="24"/>
                  </a:lnTo>
                  <a:lnTo>
                    <a:pt x="12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4A8A200F-23F0-4802-B893-1430DE3CD8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37"/>
    </mc:Choice>
    <mc:Fallback>
      <p:transition spd="slow" advTm="7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52"/>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1. Use it</a:t>
            </a:r>
            <a:endParaRPr sz="6000"/>
          </a:p>
        </p:txBody>
      </p:sp>
      <p:sp>
        <p:nvSpPr>
          <p:cNvPr id="1082" name="Google Shape;1082;p52"/>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1083" name="Google Shape;1083;p52"/>
          <p:cNvSpPr txBox="1"/>
          <p:nvPr/>
        </p:nvSpPr>
        <p:spPr>
          <a:xfrm>
            <a:off x="428625" y="1982375"/>
            <a:ext cx="5069100" cy="720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accent4"/>
                </a:solidFill>
              </a:rPr>
              <a:t>pip install cve-bin-tool</a:t>
            </a:r>
            <a:endParaRPr sz="3000">
              <a:solidFill>
                <a:schemeClr val="accent4"/>
              </a:solidFill>
            </a:endParaRPr>
          </a:p>
          <a:p>
            <a:pPr marL="0" lvl="0" indent="0" algn="l" rtl="0">
              <a:spcBef>
                <a:spcPts val="0"/>
              </a:spcBef>
              <a:spcAft>
                <a:spcPts val="0"/>
              </a:spcAft>
              <a:buNone/>
            </a:pPr>
            <a:endParaRPr>
              <a:solidFill>
                <a:schemeClr val="accent4"/>
              </a:solidFill>
            </a:endParaRPr>
          </a:p>
        </p:txBody>
      </p:sp>
      <p:sp>
        <p:nvSpPr>
          <p:cNvPr id="1084" name="Google Shape;1084;p52"/>
          <p:cNvSpPr txBox="1"/>
          <p:nvPr/>
        </p:nvSpPr>
        <p:spPr>
          <a:xfrm>
            <a:off x="428625" y="3011125"/>
            <a:ext cx="5132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2"/>
                </a:solidFill>
                <a:uFill>
                  <a:noFill/>
                </a:uFill>
                <a:hlinkClick r:id="rId5"/>
              </a:rPr>
              <a:t>https://github.com/intel/cve-bin-tool/</a:t>
            </a:r>
            <a:endParaRPr sz="2400">
              <a:solidFill>
                <a:schemeClr val="accent2"/>
              </a:solidFill>
            </a:endParaRPr>
          </a:p>
        </p:txBody>
      </p:sp>
      <p:pic>
        <p:nvPicPr>
          <p:cNvPr id="16" name="Audio 15">
            <a:hlinkClick r:id="" action="ppaction://media"/>
            <a:extLst>
              <a:ext uri="{FF2B5EF4-FFF2-40B4-BE49-F238E27FC236}">
                <a16:creationId xmlns:a16="http://schemas.microsoft.com/office/drawing/2014/main" id="{C23154B3-E9AE-43CA-85B9-D346604FF6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926"/>
    </mc:Choice>
    <mc:Fallback>
      <p:transition spd="slow" advTm="62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53"/>
          <p:cNvSpPr txBox="1">
            <a:spLocks noGrp="1"/>
          </p:cNvSpPr>
          <p:nvPr>
            <p:ph type="title"/>
          </p:nvPr>
        </p:nvSpPr>
        <p:spPr>
          <a:xfrm>
            <a:off x="311700" y="445025"/>
            <a:ext cx="833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2. Add Checkers</a:t>
            </a:r>
            <a:endParaRPr sz="6000"/>
          </a:p>
        </p:txBody>
      </p:sp>
      <p:sp>
        <p:nvSpPr>
          <p:cNvPr id="1090" name="Google Shape;1090;p53"/>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1091" name="Google Shape;1091;p53"/>
          <p:cNvSpPr txBox="1"/>
          <p:nvPr/>
        </p:nvSpPr>
        <p:spPr>
          <a:xfrm>
            <a:off x="385775" y="1851750"/>
            <a:ext cx="5838300" cy="1855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accent2"/>
              </a:buClr>
              <a:buSzPts val="2400"/>
              <a:buAutoNum type="alphaLcPeriod"/>
            </a:pPr>
            <a:r>
              <a:rPr lang="en" sz="2400">
                <a:solidFill>
                  <a:schemeClr val="accent2"/>
                </a:solidFill>
              </a:rPr>
              <a:t>Choose software of interest</a:t>
            </a:r>
            <a:endParaRPr sz="2400">
              <a:solidFill>
                <a:schemeClr val="accent2"/>
              </a:solidFill>
            </a:endParaRPr>
          </a:p>
          <a:p>
            <a:pPr marL="457200" lvl="0" indent="-381000" algn="l" rtl="0">
              <a:spcBef>
                <a:spcPts val="0"/>
              </a:spcBef>
              <a:spcAft>
                <a:spcPts val="0"/>
              </a:spcAft>
              <a:buClr>
                <a:schemeClr val="accent2"/>
              </a:buClr>
              <a:buSzPts val="2400"/>
              <a:buAutoNum type="alphaLcPeriod"/>
            </a:pPr>
            <a:r>
              <a:rPr lang="en" sz="2400">
                <a:solidFill>
                  <a:schemeClr val="accent2"/>
                </a:solidFill>
              </a:rPr>
              <a:t>Find Vendor/Product pair in NVD</a:t>
            </a:r>
            <a:endParaRPr sz="2400">
              <a:solidFill>
                <a:schemeClr val="accent2"/>
              </a:solidFill>
            </a:endParaRPr>
          </a:p>
          <a:p>
            <a:pPr marL="457200" lvl="0" indent="-381000" algn="l" rtl="0">
              <a:spcBef>
                <a:spcPts val="0"/>
              </a:spcBef>
              <a:spcAft>
                <a:spcPts val="0"/>
              </a:spcAft>
              <a:buClr>
                <a:schemeClr val="accent2"/>
              </a:buClr>
              <a:buSzPts val="2400"/>
              <a:buAutoNum type="alphaLcPeriod"/>
            </a:pPr>
            <a:r>
              <a:rPr lang="en" sz="2400">
                <a:solidFill>
                  <a:schemeClr val="accent2"/>
                </a:solidFill>
              </a:rPr>
              <a:t>Look at strings, find version signature</a:t>
            </a:r>
            <a:endParaRPr sz="2400">
              <a:solidFill>
                <a:schemeClr val="accent2"/>
              </a:solidFill>
            </a:endParaRPr>
          </a:p>
          <a:p>
            <a:pPr marL="457200" lvl="0" indent="-381000" algn="l" rtl="0">
              <a:spcBef>
                <a:spcPts val="0"/>
              </a:spcBef>
              <a:spcAft>
                <a:spcPts val="0"/>
              </a:spcAft>
              <a:buClr>
                <a:schemeClr val="accent2"/>
              </a:buClr>
              <a:buSzPts val="2400"/>
              <a:buAutoNum type="alphaLcPeriod"/>
            </a:pPr>
            <a:r>
              <a:rPr lang="en" sz="2400">
                <a:solidFill>
                  <a:schemeClr val="accent2"/>
                </a:solidFill>
              </a:rPr>
              <a:t>Test against real binaries</a:t>
            </a:r>
            <a:endParaRPr sz="2400">
              <a:solidFill>
                <a:schemeClr val="accent2"/>
              </a:solidFill>
            </a:endParaRPr>
          </a:p>
        </p:txBody>
      </p:sp>
      <p:pic>
        <p:nvPicPr>
          <p:cNvPr id="8" name="Audio 7">
            <a:hlinkClick r:id="" action="ppaction://media"/>
            <a:extLst>
              <a:ext uri="{FF2B5EF4-FFF2-40B4-BE49-F238E27FC236}">
                <a16:creationId xmlns:a16="http://schemas.microsoft.com/office/drawing/2014/main" id="{10816A37-99A3-4F74-AFF1-7B674D90AC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182"/>
    </mc:Choice>
    <mc:Fallback>
      <p:transition spd="slow" advTm="64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54"/>
          <p:cNvSpPr txBox="1">
            <a:spLocks noGrp="1"/>
          </p:cNvSpPr>
          <p:nvPr>
            <p:ph type="title"/>
          </p:nvPr>
        </p:nvSpPr>
        <p:spPr>
          <a:xfrm>
            <a:off x="311700" y="445025"/>
            <a:ext cx="833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3. Mentor</a:t>
            </a:r>
            <a:endParaRPr sz="6000"/>
          </a:p>
        </p:txBody>
      </p:sp>
      <p:sp>
        <p:nvSpPr>
          <p:cNvPr id="1097" name="Google Shape;1097;p54"/>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1098" name="Google Shape;1098;p54"/>
          <p:cNvPicPr preferRelativeResize="0"/>
          <p:nvPr/>
        </p:nvPicPr>
        <p:blipFill>
          <a:blip r:embed="rId5">
            <a:alphaModFix/>
          </a:blip>
          <a:stretch>
            <a:fillRect/>
          </a:stretch>
        </p:blipFill>
        <p:spPr>
          <a:xfrm>
            <a:off x="510525" y="2616725"/>
            <a:ext cx="7658100" cy="838200"/>
          </a:xfrm>
          <a:prstGeom prst="rect">
            <a:avLst/>
          </a:prstGeom>
          <a:noFill/>
          <a:ln>
            <a:noFill/>
          </a:ln>
        </p:spPr>
      </p:pic>
      <p:sp>
        <p:nvSpPr>
          <p:cNvPr id="1099" name="Google Shape;1099;p54"/>
          <p:cNvSpPr txBox="1"/>
          <p:nvPr/>
        </p:nvSpPr>
        <p:spPr>
          <a:xfrm>
            <a:off x="8069775" y="2706100"/>
            <a:ext cx="64827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pic>
        <p:nvPicPr>
          <p:cNvPr id="9" name="Audio 8">
            <a:hlinkClick r:id="" action="ppaction://media"/>
            <a:extLst>
              <a:ext uri="{FF2B5EF4-FFF2-40B4-BE49-F238E27FC236}">
                <a16:creationId xmlns:a16="http://schemas.microsoft.com/office/drawing/2014/main" id="{794D06E7-00E4-4C6B-98E6-F8538DC9BE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867"/>
    </mc:Choice>
    <mc:Fallback>
      <p:transition spd="slow" advTm="107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55"/>
          <p:cNvSpPr txBox="1">
            <a:spLocks noGrp="1"/>
          </p:cNvSpPr>
          <p:nvPr>
            <p:ph type="title"/>
          </p:nvPr>
        </p:nvSpPr>
        <p:spPr>
          <a:xfrm>
            <a:off x="1388100" y="4590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https://github.com/intel/cve-bin-tool/</a:t>
            </a:r>
            <a:endParaRPr sz="3000"/>
          </a:p>
        </p:txBody>
      </p:sp>
      <p:sp>
        <p:nvSpPr>
          <p:cNvPr id="1105" name="Google Shape;1105;p55"/>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1106" name="Google Shape;1106;p55"/>
          <p:cNvGrpSpPr/>
          <p:nvPr/>
        </p:nvGrpSpPr>
        <p:grpSpPr>
          <a:xfrm>
            <a:off x="3945692" y="2974526"/>
            <a:ext cx="1252602" cy="1125932"/>
            <a:chOff x="459759" y="3781009"/>
            <a:chExt cx="243219" cy="256904"/>
          </a:xfrm>
        </p:grpSpPr>
        <p:sp>
          <p:nvSpPr>
            <p:cNvPr id="1107" name="Google Shape;1107;p55"/>
            <p:cNvSpPr/>
            <p:nvPr/>
          </p:nvSpPr>
          <p:spPr>
            <a:xfrm rot="10800000" flipH="1">
              <a:off x="470000" y="4015856"/>
              <a:ext cx="227218" cy="22057"/>
            </a:xfrm>
            <a:custGeom>
              <a:avLst/>
              <a:gdLst/>
              <a:ahLst/>
              <a:cxnLst/>
              <a:rect l="l" t="t" r="r" b="b"/>
              <a:pathLst>
                <a:path w="710" h="173" extrusionOk="0">
                  <a:moveTo>
                    <a:pt x="355" y="1"/>
                  </a:moveTo>
                  <a:lnTo>
                    <a:pt x="217" y="12"/>
                  </a:lnTo>
                  <a:lnTo>
                    <a:pt x="106" y="24"/>
                  </a:lnTo>
                  <a:lnTo>
                    <a:pt x="31" y="58"/>
                  </a:lnTo>
                  <a:lnTo>
                    <a:pt x="9" y="69"/>
                  </a:lnTo>
                  <a:lnTo>
                    <a:pt x="0" y="92"/>
                  </a:lnTo>
                  <a:lnTo>
                    <a:pt x="9" y="104"/>
                  </a:lnTo>
                  <a:lnTo>
                    <a:pt x="31" y="127"/>
                  </a:lnTo>
                  <a:lnTo>
                    <a:pt x="106" y="150"/>
                  </a:lnTo>
                  <a:lnTo>
                    <a:pt x="217" y="172"/>
                  </a:lnTo>
                  <a:lnTo>
                    <a:pt x="497" y="172"/>
                  </a:lnTo>
                  <a:lnTo>
                    <a:pt x="608" y="150"/>
                  </a:lnTo>
                  <a:lnTo>
                    <a:pt x="683" y="127"/>
                  </a:lnTo>
                  <a:lnTo>
                    <a:pt x="706" y="104"/>
                  </a:lnTo>
                  <a:lnTo>
                    <a:pt x="710" y="92"/>
                  </a:lnTo>
                  <a:lnTo>
                    <a:pt x="706" y="69"/>
                  </a:lnTo>
                  <a:lnTo>
                    <a:pt x="683" y="58"/>
                  </a:lnTo>
                  <a:lnTo>
                    <a:pt x="608" y="24"/>
                  </a:lnTo>
                  <a:lnTo>
                    <a:pt x="497" y="12"/>
                  </a:lnTo>
                  <a:lnTo>
                    <a:pt x="355"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rot="10800000" flipH="1">
              <a:off x="470000" y="3888998"/>
              <a:ext cx="228818" cy="134252"/>
            </a:xfrm>
            <a:custGeom>
              <a:avLst/>
              <a:gdLst/>
              <a:ahLst/>
              <a:cxnLst/>
              <a:rect l="l" t="t" r="r" b="b"/>
              <a:pathLst>
                <a:path w="715" h="1053" extrusionOk="0">
                  <a:moveTo>
                    <a:pt x="53" y="0"/>
                  </a:moveTo>
                  <a:lnTo>
                    <a:pt x="44" y="12"/>
                  </a:lnTo>
                  <a:lnTo>
                    <a:pt x="40" y="23"/>
                  </a:lnTo>
                  <a:lnTo>
                    <a:pt x="31" y="35"/>
                  </a:lnTo>
                  <a:lnTo>
                    <a:pt x="31" y="57"/>
                  </a:lnTo>
                  <a:lnTo>
                    <a:pt x="0" y="881"/>
                  </a:lnTo>
                  <a:lnTo>
                    <a:pt x="683" y="1053"/>
                  </a:lnTo>
                  <a:lnTo>
                    <a:pt x="714" y="229"/>
                  </a:lnTo>
                  <a:lnTo>
                    <a:pt x="714" y="206"/>
                  </a:lnTo>
                  <a:lnTo>
                    <a:pt x="710" y="183"/>
                  </a:lnTo>
                  <a:lnTo>
                    <a:pt x="701" y="172"/>
                  </a:lnTo>
                  <a:lnTo>
                    <a:pt x="692" y="160"/>
                  </a:lnTo>
                  <a:lnTo>
                    <a:pt x="53" y="0"/>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rot="10800000" flipH="1">
              <a:off x="467119" y="3886066"/>
              <a:ext cx="234578" cy="140117"/>
            </a:xfrm>
            <a:custGeom>
              <a:avLst/>
              <a:gdLst/>
              <a:ahLst/>
              <a:cxnLst/>
              <a:rect l="l" t="t" r="r" b="b"/>
              <a:pathLst>
                <a:path w="733" h="1099" extrusionOk="0">
                  <a:moveTo>
                    <a:pt x="62" y="46"/>
                  </a:moveTo>
                  <a:lnTo>
                    <a:pt x="701" y="206"/>
                  </a:lnTo>
                  <a:lnTo>
                    <a:pt x="710" y="218"/>
                  </a:lnTo>
                  <a:lnTo>
                    <a:pt x="715" y="241"/>
                  </a:lnTo>
                  <a:lnTo>
                    <a:pt x="715" y="252"/>
                  </a:lnTo>
                  <a:lnTo>
                    <a:pt x="684" y="1051"/>
                  </a:lnTo>
                  <a:lnTo>
                    <a:pt x="684" y="1051"/>
                  </a:lnTo>
                  <a:lnTo>
                    <a:pt x="18" y="881"/>
                  </a:lnTo>
                  <a:lnTo>
                    <a:pt x="49" y="80"/>
                  </a:lnTo>
                  <a:lnTo>
                    <a:pt x="53" y="58"/>
                  </a:lnTo>
                  <a:lnTo>
                    <a:pt x="62" y="46"/>
                  </a:lnTo>
                  <a:close/>
                  <a:moveTo>
                    <a:pt x="62" y="0"/>
                  </a:moveTo>
                  <a:lnTo>
                    <a:pt x="49" y="12"/>
                  </a:lnTo>
                  <a:lnTo>
                    <a:pt x="40" y="23"/>
                  </a:lnTo>
                  <a:lnTo>
                    <a:pt x="36" y="46"/>
                  </a:lnTo>
                  <a:lnTo>
                    <a:pt x="31" y="80"/>
                  </a:lnTo>
                  <a:lnTo>
                    <a:pt x="0" y="904"/>
                  </a:lnTo>
                  <a:lnTo>
                    <a:pt x="0" y="916"/>
                  </a:lnTo>
                  <a:lnTo>
                    <a:pt x="9" y="927"/>
                  </a:lnTo>
                  <a:lnTo>
                    <a:pt x="692" y="1099"/>
                  </a:lnTo>
                  <a:lnTo>
                    <a:pt x="697" y="1087"/>
                  </a:lnTo>
                  <a:lnTo>
                    <a:pt x="701" y="1076"/>
                  </a:lnTo>
                  <a:lnTo>
                    <a:pt x="732" y="252"/>
                  </a:lnTo>
                  <a:lnTo>
                    <a:pt x="732" y="241"/>
                  </a:lnTo>
                  <a:lnTo>
                    <a:pt x="728" y="218"/>
                  </a:lnTo>
                  <a:lnTo>
                    <a:pt x="723" y="183"/>
                  </a:lnTo>
                  <a:lnTo>
                    <a:pt x="715" y="172"/>
                  </a:lnTo>
                  <a:lnTo>
                    <a:pt x="701" y="161"/>
                  </a:lnTo>
                  <a:lnTo>
                    <a:pt x="67"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rot="10800000" flipH="1">
              <a:off x="474160" y="3934131"/>
              <a:ext cx="221777" cy="59923"/>
            </a:xfrm>
            <a:custGeom>
              <a:avLst/>
              <a:gdLst/>
              <a:ahLst/>
              <a:cxnLst/>
              <a:rect l="l" t="t" r="r" b="b"/>
              <a:pathLst>
                <a:path w="693" h="470" extrusionOk="0">
                  <a:moveTo>
                    <a:pt x="9" y="0"/>
                  </a:moveTo>
                  <a:lnTo>
                    <a:pt x="0" y="298"/>
                  </a:lnTo>
                  <a:lnTo>
                    <a:pt x="684" y="469"/>
                  </a:lnTo>
                  <a:lnTo>
                    <a:pt x="693" y="172"/>
                  </a:lnTo>
                  <a:lnTo>
                    <a:pt x="9" y="0"/>
                  </a:lnTo>
                  <a:close/>
                </a:path>
              </a:pathLst>
            </a:custGeom>
            <a:solidFill>
              <a:srgbClr val="FF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rot="10800000" flipH="1">
              <a:off x="471280" y="3931199"/>
              <a:ext cx="227538" cy="65787"/>
            </a:xfrm>
            <a:custGeom>
              <a:avLst/>
              <a:gdLst/>
              <a:ahLst/>
              <a:cxnLst/>
              <a:rect l="l" t="t" r="r" b="b"/>
              <a:pathLst>
                <a:path w="711" h="516" extrusionOk="0">
                  <a:moveTo>
                    <a:pt x="27" y="57"/>
                  </a:moveTo>
                  <a:lnTo>
                    <a:pt x="693" y="218"/>
                  </a:lnTo>
                  <a:lnTo>
                    <a:pt x="685" y="467"/>
                  </a:lnTo>
                  <a:lnTo>
                    <a:pt x="685" y="467"/>
                  </a:lnTo>
                  <a:lnTo>
                    <a:pt x="18" y="298"/>
                  </a:lnTo>
                  <a:lnTo>
                    <a:pt x="27" y="57"/>
                  </a:lnTo>
                  <a:close/>
                  <a:moveTo>
                    <a:pt x="23" y="0"/>
                  </a:moveTo>
                  <a:lnTo>
                    <a:pt x="14" y="12"/>
                  </a:lnTo>
                  <a:lnTo>
                    <a:pt x="9" y="23"/>
                  </a:lnTo>
                  <a:lnTo>
                    <a:pt x="0" y="321"/>
                  </a:lnTo>
                  <a:lnTo>
                    <a:pt x="0" y="332"/>
                  </a:lnTo>
                  <a:lnTo>
                    <a:pt x="9" y="344"/>
                  </a:lnTo>
                  <a:lnTo>
                    <a:pt x="693" y="515"/>
                  </a:lnTo>
                  <a:lnTo>
                    <a:pt x="697" y="504"/>
                  </a:lnTo>
                  <a:lnTo>
                    <a:pt x="702" y="492"/>
                  </a:lnTo>
                  <a:lnTo>
                    <a:pt x="710" y="195"/>
                  </a:lnTo>
                  <a:lnTo>
                    <a:pt x="710" y="183"/>
                  </a:lnTo>
                  <a:lnTo>
                    <a:pt x="706" y="172"/>
                  </a:lnTo>
                  <a:lnTo>
                    <a:pt x="2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rot="10800000" flipH="1">
              <a:off x="462639" y="3836470"/>
              <a:ext cx="237459" cy="141647"/>
            </a:xfrm>
            <a:custGeom>
              <a:avLst/>
              <a:gdLst/>
              <a:ahLst/>
              <a:cxnLst/>
              <a:rect l="l" t="t" r="r" b="b"/>
              <a:pathLst>
                <a:path w="742" h="1111" extrusionOk="0">
                  <a:moveTo>
                    <a:pt x="23" y="1"/>
                  </a:moveTo>
                  <a:lnTo>
                    <a:pt x="19" y="24"/>
                  </a:lnTo>
                  <a:lnTo>
                    <a:pt x="1" y="447"/>
                  </a:lnTo>
                  <a:lnTo>
                    <a:pt x="5" y="482"/>
                  </a:lnTo>
                  <a:lnTo>
                    <a:pt x="5" y="516"/>
                  </a:lnTo>
                  <a:lnTo>
                    <a:pt x="14" y="539"/>
                  </a:lnTo>
                  <a:lnTo>
                    <a:pt x="23" y="562"/>
                  </a:lnTo>
                  <a:lnTo>
                    <a:pt x="374" y="1088"/>
                  </a:lnTo>
                  <a:lnTo>
                    <a:pt x="391" y="1100"/>
                  </a:lnTo>
                  <a:lnTo>
                    <a:pt x="409" y="1111"/>
                  </a:lnTo>
                  <a:lnTo>
                    <a:pt x="476" y="1100"/>
                  </a:lnTo>
                  <a:lnTo>
                    <a:pt x="533" y="1065"/>
                  </a:lnTo>
                  <a:lnTo>
                    <a:pt x="587" y="1019"/>
                  </a:lnTo>
                  <a:lnTo>
                    <a:pt x="631" y="962"/>
                  </a:lnTo>
                  <a:lnTo>
                    <a:pt x="671" y="905"/>
                  </a:lnTo>
                  <a:lnTo>
                    <a:pt x="702" y="836"/>
                  </a:lnTo>
                  <a:lnTo>
                    <a:pt x="720" y="768"/>
                  </a:lnTo>
                  <a:lnTo>
                    <a:pt x="729" y="733"/>
                  </a:lnTo>
                  <a:lnTo>
                    <a:pt x="729" y="699"/>
                  </a:lnTo>
                  <a:lnTo>
                    <a:pt x="742" y="367"/>
                  </a:lnTo>
                  <a:lnTo>
                    <a:pt x="742" y="333"/>
                  </a:lnTo>
                  <a:lnTo>
                    <a:pt x="733" y="310"/>
                  </a:lnTo>
                  <a:lnTo>
                    <a:pt x="724" y="299"/>
                  </a:lnTo>
                  <a:lnTo>
                    <a:pt x="711" y="299"/>
                  </a:lnTo>
                  <a:lnTo>
                    <a:pt x="693" y="333"/>
                  </a:lnTo>
                  <a:lnTo>
                    <a:pt x="684" y="356"/>
                  </a:lnTo>
                  <a:lnTo>
                    <a:pt x="675" y="401"/>
                  </a:lnTo>
                  <a:lnTo>
                    <a:pt x="671" y="447"/>
                  </a:lnTo>
                  <a:lnTo>
                    <a:pt x="666" y="504"/>
                  </a:lnTo>
                  <a:lnTo>
                    <a:pt x="666" y="527"/>
                  </a:lnTo>
                  <a:lnTo>
                    <a:pt x="658" y="550"/>
                  </a:lnTo>
                  <a:lnTo>
                    <a:pt x="653" y="562"/>
                  </a:lnTo>
                  <a:lnTo>
                    <a:pt x="644" y="562"/>
                  </a:lnTo>
                  <a:lnTo>
                    <a:pt x="635" y="550"/>
                  </a:lnTo>
                  <a:lnTo>
                    <a:pt x="626" y="539"/>
                  </a:lnTo>
                  <a:lnTo>
                    <a:pt x="622" y="516"/>
                  </a:lnTo>
                  <a:lnTo>
                    <a:pt x="622" y="493"/>
                  </a:lnTo>
                  <a:lnTo>
                    <a:pt x="622" y="470"/>
                  </a:lnTo>
                  <a:lnTo>
                    <a:pt x="622" y="436"/>
                  </a:lnTo>
                  <a:lnTo>
                    <a:pt x="613" y="401"/>
                  </a:lnTo>
                  <a:lnTo>
                    <a:pt x="604" y="379"/>
                  </a:lnTo>
                  <a:lnTo>
                    <a:pt x="591" y="367"/>
                  </a:lnTo>
                  <a:lnTo>
                    <a:pt x="578" y="379"/>
                  </a:lnTo>
                  <a:lnTo>
                    <a:pt x="569" y="390"/>
                  </a:lnTo>
                  <a:lnTo>
                    <a:pt x="560" y="413"/>
                  </a:lnTo>
                  <a:lnTo>
                    <a:pt x="555" y="447"/>
                  </a:lnTo>
                  <a:lnTo>
                    <a:pt x="560" y="299"/>
                  </a:lnTo>
                  <a:lnTo>
                    <a:pt x="555" y="253"/>
                  </a:lnTo>
                  <a:lnTo>
                    <a:pt x="547" y="207"/>
                  </a:lnTo>
                  <a:lnTo>
                    <a:pt x="533" y="184"/>
                  </a:lnTo>
                  <a:lnTo>
                    <a:pt x="511" y="173"/>
                  </a:lnTo>
                  <a:lnTo>
                    <a:pt x="493" y="184"/>
                  </a:lnTo>
                  <a:lnTo>
                    <a:pt x="480" y="207"/>
                  </a:lnTo>
                  <a:lnTo>
                    <a:pt x="471" y="241"/>
                  </a:lnTo>
                  <a:lnTo>
                    <a:pt x="467" y="287"/>
                  </a:lnTo>
                  <a:lnTo>
                    <a:pt x="467" y="367"/>
                  </a:lnTo>
                  <a:lnTo>
                    <a:pt x="462" y="390"/>
                  </a:lnTo>
                  <a:lnTo>
                    <a:pt x="445" y="390"/>
                  </a:lnTo>
                  <a:lnTo>
                    <a:pt x="445" y="367"/>
                  </a:lnTo>
                  <a:lnTo>
                    <a:pt x="445" y="333"/>
                  </a:lnTo>
                  <a:lnTo>
                    <a:pt x="445" y="310"/>
                  </a:lnTo>
                  <a:lnTo>
                    <a:pt x="440" y="287"/>
                  </a:lnTo>
                  <a:lnTo>
                    <a:pt x="431" y="276"/>
                  </a:lnTo>
                  <a:lnTo>
                    <a:pt x="422" y="264"/>
                  </a:lnTo>
                  <a:lnTo>
                    <a:pt x="413" y="276"/>
                  </a:lnTo>
                  <a:lnTo>
                    <a:pt x="405" y="287"/>
                  </a:lnTo>
                  <a:lnTo>
                    <a:pt x="400" y="299"/>
                  </a:lnTo>
                  <a:lnTo>
                    <a:pt x="400" y="321"/>
                  </a:lnTo>
                  <a:lnTo>
                    <a:pt x="396" y="356"/>
                  </a:lnTo>
                  <a:lnTo>
                    <a:pt x="391" y="390"/>
                  </a:lnTo>
                  <a:lnTo>
                    <a:pt x="387" y="413"/>
                  </a:lnTo>
                  <a:lnTo>
                    <a:pt x="374" y="424"/>
                  </a:lnTo>
                  <a:lnTo>
                    <a:pt x="360" y="436"/>
                  </a:lnTo>
                  <a:lnTo>
                    <a:pt x="347" y="424"/>
                  </a:lnTo>
                  <a:lnTo>
                    <a:pt x="338" y="401"/>
                  </a:lnTo>
                  <a:lnTo>
                    <a:pt x="329" y="367"/>
                  </a:lnTo>
                  <a:lnTo>
                    <a:pt x="329" y="333"/>
                  </a:lnTo>
                  <a:lnTo>
                    <a:pt x="334" y="184"/>
                  </a:lnTo>
                  <a:lnTo>
                    <a:pt x="334" y="138"/>
                  </a:lnTo>
                  <a:lnTo>
                    <a:pt x="320" y="93"/>
                  </a:lnTo>
                  <a:lnTo>
                    <a:pt x="307" y="70"/>
                  </a:lnTo>
                  <a:lnTo>
                    <a:pt x="285" y="58"/>
                  </a:lnTo>
                  <a:lnTo>
                    <a:pt x="271" y="70"/>
                  </a:lnTo>
                  <a:lnTo>
                    <a:pt x="258" y="93"/>
                  </a:lnTo>
                  <a:lnTo>
                    <a:pt x="249" y="127"/>
                  </a:lnTo>
                  <a:lnTo>
                    <a:pt x="245" y="173"/>
                  </a:lnTo>
                  <a:lnTo>
                    <a:pt x="240" y="253"/>
                  </a:lnTo>
                  <a:lnTo>
                    <a:pt x="236" y="276"/>
                  </a:lnTo>
                  <a:lnTo>
                    <a:pt x="227" y="276"/>
                  </a:lnTo>
                  <a:lnTo>
                    <a:pt x="218" y="264"/>
                  </a:lnTo>
                  <a:lnTo>
                    <a:pt x="218" y="253"/>
                  </a:lnTo>
                  <a:lnTo>
                    <a:pt x="218" y="184"/>
                  </a:lnTo>
                  <a:lnTo>
                    <a:pt x="218" y="150"/>
                  </a:lnTo>
                  <a:lnTo>
                    <a:pt x="209" y="127"/>
                  </a:lnTo>
                  <a:lnTo>
                    <a:pt x="200" y="104"/>
                  </a:lnTo>
                  <a:lnTo>
                    <a:pt x="187" y="93"/>
                  </a:lnTo>
                  <a:lnTo>
                    <a:pt x="174" y="93"/>
                  </a:lnTo>
                  <a:lnTo>
                    <a:pt x="165" y="115"/>
                  </a:lnTo>
                  <a:lnTo>
                    <a:pt x="156" y="138"/>
                  </a:lnTo>
                  <a:lnTo>
                    <a:pt x="152" y="173"/>
                  </a:lnTo>
                  <a:lnTo>
                    <a:pt x="152" y="207"/>
                  </a:lnTo>
                  <a:lnTo>
                    <a:pt x="143" y="241"/>
                  </a:lnTo>
                  <a:lnTo>
                    <a:pt x="134" y="264"/>
                  </a:lnTo>
                  <a:lnTo>
                    <a:pt x="121" y="276"/>
                  </a:lnTo>
                  <a:lnTo>
                    <a:pt x="107" y="276"/>
                  </a:lnTo>
                  <a:lnTo>
                    <a:pt x="94" y="264"/>
                  </a:lnTo>
                  <a:lnTo>
                    <a:pt x="85" y="241"/>
                  </a:lnTo>
                  <a:lnTo>
                    <a:pt x="81" y="207"/>
                  </a:lnTo>
                  <a:lnTo>
                    <a:pt x="81" y="184"/>
                  </a:lnTo>
                  <a:lnTo>
                    <a:pt x="81" y="115"/>
                  </a:lnTo>
                  <a:lnTo>
                    <a:pt x="67" y="70"/>
                  </a:lnTo>
                  <a:lnTo>
                    <a:pt x="54" y="24"/>
                  </a:lnTo>
                  <a:lnTo>
                    <a:pt x="32"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5"/>
            <p:cNvSpPr/>
            <p:nvPr/>
          </p:nvSpPr>
          <p:spPr>
            <a:xfrm rot="10800000" flipH="1">
              <a:off x="459759" y="3833538"/>
              <a:ext cx="243219" cy="147384"/>
            </a:xfrm>
            <a:custGeom>
              <a:avLst/>
              <a:gdLst/>
              <a:ahLst/>
              <a:cxnLst/>
              <a:rect l="l" t="t" r="r" b="b"/>
              <a:pathLst>
                <a:path w="760" h="1156" extrusionOk="0">
                  <a:moveTo>
                    <a:pt x="41" y="46"/>
                  </a:moveTo>
                  <a:lnTo>
                    <a:pt x="59" y="69"/>
                  </a:lnTo>
                  <a:lnTo>
                    <a:pt x="72" y="103"/>
                  </a:lnTo>
                  <a:lnTo>
                    <a:pt x="81" y="137"/>
                  </a:lnTo>
                  <a:lnTo>
                    <a:pt x="81" y="195"/>
                  </a:lnTo>
                  <a:lnTo>
                    <a:pt x="81" y="206"/>
                  </a:lnTo>
                  <a:lnTo>
                    <a:pt x="85" y="240"/>
                  </a:lnTo>
                  <a:lnTo>
                    <a:pt x="90" y="275"/>
                  </a:lnTo>
                  <a:lnTo>
                    <a:pt x="99" y="309"/>
                  </a:lnTo>
                  <a:lnTo>
                    <a:pt x="112" y="321"/>
                  </a:lnTo>
                  <a:lnTo>
                    <a:pt x="125" y="332"/>
                  </a:lnTo>
                  <a:lnTo>
                    <a:pt x="138" y="321"/>
                  </a:lnTo>
                  <a:lnTo>
                    <a:pt x="152" y="298"/>
                  </a:lnTo>
                  <a:lnTo>
                    <a:pt x="165" y="263"/>
                  </a:lnTo>
                  <a:lnTo>
                    <a:pt x="170" y="229"/>
                  </a:lnTo>
                  <a:lnTo>
                    <a:pt x="170" y="195"/>
                  </a:lnTo>
                  <a:lnTo>
                    <a:pt x="170" y="172"/>
                  </a:lnTo>
                  <a:lnTo>
                    <a:pt x="178" y="149"/>
                  </a:lnTo>
                  <a:lnTo>
                    <a:pt x="183" y="137"/>
                  </a:lnTo>
                  <a:lnTo>
                    <a:pt x="196" y="137"/>
                  </a:lnTo>
                  <a:lnTo>
                    <a:pt x="205" y="149"/>
                  </a:lnTo>
                  <a:lnTo>
                    <a:pt x="214" y="160"/>
                  </a:lnTo>
                  <a:lnTo>
                    <a:pt x="218" y="183"/>
                  </a:lnTo>
                  <a:lnTo>
                    <a:pt x="218" y="206"/>
                  </a:lnTo>
                  <a:lnTo>
                    <a:pt x="218" y="263"/>
                  </a:lnTo>
                  <a:lnTo>
                    <a:pt x="218" y="275"/>
                  </a:lnTo>
                  <a:lnTo>
                    <a:pt x="218" y="298"/>
                  </a:lnTo>
                  <a:lnTo>
                    <a:pt x="223" y="309"/>
                  </a:lnTo>
                  <a:lnTo>
                    <a:pt x="227" y="321"/>
                  </a:lnTo>
                  <a:lnTo>
                    <a:pt x="245" y="321"/>
                  </a:lnTo>
                  <a:lnTo>
                    <a:pt x="249" y="309"/>
                  </a:lnTo>
                  <a:lnTo>
                    <a:pt x="254" y="298"/>
                  </a:lnTo>
                  <a:lnTo>
                    <a:pt x="258" y="275"/>
                  </a:lnTo>
                  <a:lnTo>
                    <a:pt x="263" y="195"/>
                  </a:lnTo>
                  <a:lnTo>
                    <a:pt x="263" y="160"/>
                  </a:lnTo>
                  <a:lnTo>
                    <a:pt x="272" y="137"/>
                  </a:lnTo>
                  <a:lnTo>
                    <a:pt x="280" y="115"/>
                  </a:lnTo>
                  <a:lnTo>
                    <a:pt x="294" y="103"/>
                  </a:lnTo>
                  <a:lnTo>
                    <a:pt x="298" y="103"/>
                  </a:lnTo>
                  <a:lnTo>
                    <a:pt x="312" y="115"/>
                  </a:lnTo>
                  <a:lnTo>
                    <a:pt x="325" y="137"/>
                  </a:lnTo>
                  <a:lnTo>
                    <a:pt x="334" y="160"/>
                  </a:lnTo>
                  <a:lnTo>
                    <a:pt x="334" y="195"/>
                  </a:lnTo>
                  <a:lnTo>
                    <a:pt x="334" y="206"/>
                  </a:lnTo>
                  <a:lnTo>
                    <a:pt x="329" y="355"/>
                  </a:lnTo>
                  <a:lnTo>
                    <a:pt x="329" y="366"/>
                  </a:lnTo>
                  <a:lnTo>
                    <a:pt x="334" y="401"/>
                  </a:lnTo>
                  <a:lnTo>
                    <a:pt x="338" y="435"/>
                  </a:lnTo>
                  <a:lnTo>
                    <a:pt x="351" y="469"/>
                  </a:lnTo>
                  <a:lnTo>
                    <a:pt x="369" y="481"/>
                  </a:lnTo>
                  <a:lnTo>
                    <a:pt x="374" y="481"/>
                  </a:lnTo>
                  <a:lnTo>
                    <a:pt x="387" y="469"/>
                  </a:lnTo>
                  <a:lnTo>
                    <a:pt x="400" y="446"/>
                  </a:lnTo>
                  <a:lnTo>
                    <a:pt x="409" y="412"/>
                  </a:lnTo>
                  <a:lnTo>
                    <a:pt x="414" y="378"/>
                  </a:lnTo>
                  <a:lnTo>
                    <a:pt x="418" y="343"/>
                  </a:lnTo>
                  <a:lnTo>
                    <a:pt x="422" y="321"/>
                  </a:lnTo>
                  <a:lnTo>
                    <a:pt x="431" y="309"/>
                  </a:lnTo>
                  <a:lnTo>
                    <a:pt x="440" y="321"/>
                  </a:lnTo>
                  <a:lnTo>
                    <a:pt x="445" y="355"/>
                  </a:lnTo>
                  <a:lnTo>
                    <a:pt x="445" y="378"/>
                  </a:lnTo>
                  <a:lnTo>
                    <a:pt x="445" y="389"/>
                  </a:lnTo>
                  <a:lnTo>
                    <a:pt x="445" y="412"/>
                  </a:lnTo>
                  <a:lnTo>
                    <a:pt x="449" y="423"/>
                  </a:lnTo>
                  <a:lnTo>
                    <a:pt x="454" y="435"/>
                  </a:lnTo>
                  <a:lnTo>
                    <a:pt x="471" y="435"/>
                  </a:lnTo>
                  <a:lnTo>
                    <a:pt x="476" y="423"/>
                  </a:lnTo>
                  <a:lnTo>
                    <a:pt x="480" y="412"/>
                  </a:lnTo>
                  <a:lnTo>
                    <a:pt x="485" y="389"/>
                  </a:lnTo>
                  <a:lnTo>
                    <a:pt x="485" y="309"/>
                  </a:lnTo>
                  <a:lnTo>
                    <a:pt x="489" y="275"/>
                  </a:lnTo>
                  <a:lnTo>
                    <a:pt x="498" y="252"/>
                  </a:lnTo>
                  <a:lnTo>
                    <a:pt x="507" y="229"/>
                  </a:lnTo>
                  <a:lnTo>
                    <a:pt x="520" y="218"/>
                  </a:lnTo>
                  <a:lnTo>
                    <a:pt x="525" y="218"/>
                  </a:lnTo>
                  <a:lnTo>
                    <a:pt x="538" y="229"/>
                  </a:lnTo>
                  <a:lnTo>
                    <a:pt x="551" y="252"/>
                  </a:lnTo>
                  <a:lnTo>
                    <a:pt x="556" y="275"/>
                  </a:lnTo>
                  <a:lnTo>
                    <a:pt x="560" y="309"/>
                  </a:lnTo>
                  <a:lnTo>
                    <a:pt x="560" y="321"/>
                  </a:lnTo>
                  <a:lnTo>
                    <a:pt x="556" y="469"/>
                  </a:lnTo>
                  <a:lnTo>
                    <a:pt x="556" y="492"/>
                  </a:lnTo>
                  <a:lnTo>
                    <a:pt x="569" y="492"/>
                  </a:lnTo>
                  <a:lnTo>
                    <a:pt x="573" y="469"/>
                  </a:lnTo>
                  <a:lnTo>
                    <a:pt x="574" y="445"/>
                  </a:lnTo>
                  <a:lnTo>
                    <a:pt x="582" y="435"/>
                  </a:lnTo>
                  <a:lnTo>
                    <a:pt x="587" y="423"/>
                  </a:lnTo>
                  <a:lnTo>
                    <a:pt x="596" y="412"/>
                  </a:lnTo>
                  <a:lnTo>
                    <a:pt x="600" y="412"/>
                  </a:lnTo>
                  <a:lnTo>
                    <a:pt x="609" y="423"/>
                  </a:lnTo>
                  <a:lnTo>
                    <a:pt x="618" y="435"/>
                  </a:lnTo>
                  <a:lnTo>
                    <a:pt x="622" y="458"/>
                  </a:lnTo>
                  <a:lnTo>
                    <a:pt x="622" y="481"/>
                  </a:lnTo>
                  <a:lnTo>
                    <a:pt x="622" y="492"/>
                  </a:lnTo>
                  <a:lnTo>
                    <a:pt x="622" y="515"/>
                  </a:lnTo>
                  <a:lnTo>
                    <a:pt x="622" y="526"/>
                  </a:lnTo>
                  <a:lnTo>
                    <a:pt x="622" y="549"/>
                  </a:lnTo>
                  <a:lnTo>
                    <a:pt x="631" y="584"/>
                  </a:lnTo>
                  <a:lnTo>
                    <a:pt x="640" y="595"/>
                  </a:lnTo>
                  <a:lnTo>
                    <a:pt x="649" y="607"/>
                  </a:lnTo>
                  <a:lnTo>
                    <a:pt x="653" y="607"/>
                  </a:lnTo>
                  <a:lnTo>
                    <a:pt x="667" y="595"/>
                  </a:lnTo>
                  <a:lnTo>
                    <a:pt x="675" y="584"/>
                  </a:lnTo>
                  <a:lnTo>
                    <a:pt x="680" y="561"/>
                  </a:lnTo>
                  <a:lnTo>
                    <a:pt x="684" y="526"/>
                  </a:lnTo>
                  <a:lnTo>
                    <a:pt x="689" y="469"/>
                  </a:lnTo>
                  <a:lnTo>
                    <a:pt x="693" y="435"/>
                  </a:lnTo>
                  <a:lnTo>
                    <a:pt x="698" y="401"/>
                  </a:lnTo>
                  <a:lnTo>
                    <a:pt x="711" y="366"/>
                  </a:lnTo>
                  <a:lnTo>
                    <a:pt x="724" y="343"/>
                  </a:lnTo>
                  <a:lnTo>
                    <a:pt x="729" y="343"/>
                  </a:lnTo>
                  <a:lnTo>
                    <a:pt x="738" y="355"/>
                  </a:lnTo>
                  <a:lnTo>
                    <a:pt x="742" y="378"/>
                  </a:lnTo>
                  <a:lnTo>
                    <a:pt x="742" y="389"/>
                  </a:lnTo>
                  <a:lnTo>
                    <a:pt x="729" y="721"/>
                  </a:lnTo>
                  <a:lnTo>
                    <a:pt x="724" y="778"/>
                  </a:lnTo>
                  <a:lnTo>
                    <a:pt x="702" y="847"/>
                  </a:lnTo>
                  <a:lnTo>
                    <a:pt x="675" y="904"/>
                  </a:lnTo>
                  <a:lnTo>
                    <a:pt x="640" y="973"/>
                  </a:lnTo>
                  <a:lnTo>
                    <a:pt x="591" y="1019"/>
                  </a:lnTo>
                  <a:lnTo>
                    <a:pt x="538" y="1064"/>
                  </a:lnTo>
                  <a:lnTo>
                    <a:pt x="480" y="1099"/>
                  </a:lnTo>
                  <a:lnTo>
                    <a:pt x="418" y="1110"/>
                  </a:lnTo>
                  <a:lnTo>
                    <a:pt x="400" y="1099"/>
                  </a:lnTo>
                  <a:lnTo>
                    <a:pt x="387" y="1087"/>
                  </a:lnTo>
                  <a:lnTo>
                    <a:pt x="36" y="561"/>
                  </a:lnTo>
                  <a:lnTo>
                    <a:pt x="23" y="526"/>
                  </a:lnTo>
                  <a:lnTo>
                    <a:pt x="19" y="481"/>
                  </a:lnTo>
                  <a:lnTo>
                    <a:pt x="19" y="469"/>
                  </a:lnTo>
                  <a:lnTo>
                    <a:pt x="36" y="46"/>
                  </a:lnTo>
                  <a:close/>
                  <a:moveTo>
                    <a:pt x="32" y="0"/>
                  </a:moveTo>
                  <a:lnTo>
                    <a:pt x="23" y="12"/>
                  </a:lnTo>
                  <a:lnTo>
                    <a:pt x="19" y="23"/>
                  </a:lnTo>
                  <a:lnTo>
                    <a:pt x="19" y="46"/>
                  </a:lnTo>
                  <a:lnTo>
                    <a:pt x="1" y="469"/>
                  </a:lnTo>
                  <a:lnTo>
                    <a:pt x="1" y="481"/>
                  </a:lnTo>
                  <a:lnTo>
                    <a:pt x="5" y="515"/>
                  </a:lnTo>
                  <a:lnTo>
                    <a:pt x="10" y="549"/>
                  </a:lnTo>
                  <a:lnTo>
                    <a:pt x="19" y="572"/>
                  </a:lnTo>
                  <a:lnTo>
                    <a:pt x="28" y="595"/>
                  </a:lnTo>
                  <a:lnTo>
                    <a:pt x="378" y="1122"/>
                  </a:lnTo>
                  <a:lnTo>
                    <a:pt x="396" y="1144"/>
                  </a:lnTo>
                  <a:lnTo>
                    <a:pt x="418" y="1156"/>
                  </a:lnTo>
                  <a:lnTo>
                    <a:pt x="467" y="1144"/>
                  </a:lnTo>
                  <a:lnTo>
                    <a:pt x="516" y="1122"/>
                  </a:lnTo>
                  <a:lnTo>
                    <a:pt x="560" y="1099"/>
                  </a:lnTo>
                  <a:lnTo>
                    <a:pt x="600" y="1064"/>
                  </a:lnTo>
                  <a:lnTo>
                    <a:pt x="635" y="1019"/>
                  </a:lnTo>
                  <a:lnTo>
                    <a:pt x="667" y="973"/>
                  </a:lnTo>
                  <a:lnTo>
                    <a:pt x="693" y="927"/>
                  </a:lnTo>
                  <a:lnTo>
                    <a:pt x="715" y="870"/>
                  </a:lnTo>
                  <a:lnTo>
                    <a:pt x="738" y="801"/>
                  </a:lnTo>
                  <a:lnTo>
                    <a:pt x="742" y="767"/>
                  </a:lnTo>
                  <a:lnTo>
                    <a:pt x="746" y="721"/>
                  </a:lnTo>
                  <a:lnTo>
                    <a:pt x="760" y="389"/>
                  </a:lnTo>
                  <a:lnTo>
                    <a:pt x="760" y="378"/>
                  </a:lnTo>
                  <a:lnTo>
                    <a:pt x="755" y="343"/>
                  </a:lnTo>
                  <a:lnTo>
                    <a:pt x="751" y="321"/>
                  </a:lnTo>
                  <a:lnTo>
                    <a:pt x="742" y="309"/>
                  </a:lnTo>
                  <a:lnTo>
                    <a:pt x="729" y="298"/>
                  </a:lnTo>
                  <a:lnTo>
                    <a:pt x="715" y="309"/>
                  </a:lnTo>
                  <a:lnTo>
                    <a:pt x="698" y="332"/>
                  </a:lnTo>
                  <a:lnTo>
                    <a:pt x="684" y="366"/>
                  </a:lnTo>
                  <a:lnTo>
                    <a:pt x="675" y="412"/>
                  </a:lnTo>
                  <a:lnTo>
                    <a:pt x="671" y="469"/>
                  </a:lnTo>
                  <a:lnTo>
                    <a:pt x="667" y="526"/>
                  </a:lnTo>
                  <a:lnTo>
                    <a:pt x="662" y="549"/>
                  </a:lnTo>
                  <a:lnTo>
                    <a:pt x="653" y="561"/>
                  </a:lnTo>
                  <a:lnTo>
                    <a:pt x="644" y="549"/>
                  </a:lnTo>
                  <a:lnTo>
                    <a:pt x="640" y="526"/>
                  </a:lnTo>
                  <a:lnTo>
                    <a:pt x="640" y="515"/>
                  </a:lnTo>
                  <a:lnTo>
                    <a:pt x="640" y="492"/>
                  </a:lnTo>
                  <a:lnTo>
                    <a:pt x="640" y="481"/>
                  </a:lnTo>
                  <a:lnTo>
                    <a:pt x="640" y="435"/>
                  </a:lnTo>
                  <a:lnTo>
                    <a:pt x="631" y="401"/>
                  </a:lnTo>
                  <a:lnTo>
                    <a:pt x="618" y="378"/>
                  </a:lnTo>
                  <a:lnTo>
                    <a:pt x="600" y="366"/>
                  </a:lnTo>
                  <a:lnTo>
                    <a:pt x="596" y="366"/>
                  </a:lnTo>
                  <a:lnTo>
                    <a:pt x="582" y="378"/>
                  </a:lnTo>
                  <a:lnTo>
                    <a:pt x="576" y="388"/>
                  </a:lnTo>
                  <a:lnTo>
                    <a:pt x="576" y="388"/>
                  </a:lnTo>
                  <a:lnTo>
                    <a:pt x="578" y="332"/>
                  </a:lnTo>
                  <a:lnTo>
                    <a:pt x="578" y="309"/>
                  </a:lnTo>
                  <a:lnTo>
                    <a:pt x="573" y="263"/>
                  </a:lnTo>
                  <a:lnTo>
                    <a:pt x="560" y="218"/>
                  </a:lnTo>
                  <a:lnTo>
                    <a:pt x="547" y="183"/>
                  </a:lnTo>
                  <a:lnTo>
                    <a:pt x="525" y="172"/>
                  </a:lnTo>
                  <a:lnTo>
                    <a:pt x="520" y="172"/>
                  </a:lnTo>
                  <a:lnTo>
                    <a:pt x="502" y="183"/>
                  </a:lnTo>
                  <a:lnTo>
                    <a:pt x="485" y="218"/>
                  </a:lnTo>
                  <a:lnTo>
                    <a:pt x="476" y="263"/>
                  </a:lnTo>
                  <a:lnTo>
                    <a:pt x="467" y="309"/>
                  </a:lnTo>
                  <a:lnTo>
                    <a:pt x="467" y="389"/>
                  </a:lnTo>
                  <a:lnTo>
                    <a:pt x="462" y="389"/>
                  </a:lnTo>
                  <a:lnTo>
                    <a:pt x="462" y="355"/>
                  </a:lnTo>
                  <a:lnTo>
                    <a:pt x="458" y="321"/>
                  </a:lnTo>
                  <a:lnTo>
                    <a:pt x="454" y="298"/>
                  </a:lnTo>
                  <a:lnTo>
                    <a:pt x="445" y="275"/>
                  </a:lnTo>
                  <a:lnTo>
                    <a:pt x="431" y="263"/>
                  </a:lnTo>
                  <a:lnTo>
                    <a:pt x="418" y="275"/>
                  </a:lnTo>
                  <a:lnTo>
                    <a:pt x="409" y="286"/>
                  </a:lnTo>
                  <a:lnTo>
                    <a:pt x="400" y="309"/>
                  </a:lnTo>
                  <a:lnTo>
                    <a:pt x="400" y="343"/>
                  </a:lnTo>
                  <a:lnTo>
                    <a:pt x="396" y="366"/>
                  </a:lnTo>
                  <a:lnTo>
                    <a:pt x="396" y="401"/>
                  </a:lnTo>
                  <a:lnTo>
                    <a:pt x="387" y="412"/>
                  </a:lnTo>
                  <a:lnTo>
                    <a:pt x="383" y="423"/>
                  </a:lnTo>
                  <a:lnTo>
                    <a:pt x="374" y="435"/>
                  </a:lnTo>
                  <a:lnTo>
                    <a:pt x="369" y="435"/>
                  </a:lnTo>
                  <a:lnTo>
                    <a:pt x="360" y="423"/>
                  </a:lnTo>
                  <a:lnTo>
                    <a:pt x="351" y="412"/>
                  </a:lnTo>
                  <a:lnTo>
                    <a:pt x="347" y="389"/>
                  </a:lnTo>
                  <a:lnTo>
                    <a:pt x="347" y="366"/>
                  </a:lnTo>
                  <a:lnTo>
                    <a:pt x="347" y="355"/>
                  </a:lnTo>
                  <a:lnTo>
                    <a:pt x="351" y="218"/>
                  </a:lnTo>
                  <a:lnTo>
                    <a:pt x="351" y="195"/>
                  </a:lnTo>
                  <a:lnTo>
                    <a:pt x="347" y="149"/>
                  </a:lnTo>
                  <a:lnTo>
                    <a:pt x="338" y="103"/>
                  </a:lnTo>
                  <a:lnTo>
                    <a:pt x="320" y="69"/>
                  </a:lnTo>
                  <a:lnTo>
                    <a:pt x="298" y="57"/>
                  </a:lnTo>
                  <a:lnTo>
                    <a:pt x="294" y="57"/>
                  </a:lnTo>
                  <a:lnTo>
                    <a:pt x="276" y="69"/>
                  </a:lnTo>
                  <a:lnTo>
                    <a:pt x="258" y="103"/>
                  </a:lnTo>
                  <a:lnTo>
                    <a:pt x="249" y="137"/>
                  </a:lnTo>
                  <a:lnTo>
                    <a:pt x="245" y="195"/>
                  </a:lnTo>
                  <a:lnTo>
                    <a:pt x="241" y="275"/>
                  </a:lnTo>
                  <a:lnTo>
                    <a:pt x="236" y="275"/>
                  </a:lnTo>
                  <a:lnTo>
                    <a:pt x="236" y="218"/>
                  </a:lnTo>
                  <a:lnTo>
                    <a:pt x="236" y="206"/>
                  </a:lnTo>
                  <a:lnTo>
                    <a:pt x="236" y="160"/>
                  </a:lnTo>
                  <a:lnTo>
                    <a:pt x="227" y="126"/>
                  </a:lnTo>
                  <a:lnTo>
                    <a:pt x="214" y="103"/>
                  </a:lnTo>
                  <a:lnTo>
                    <a:pt x="196" y="92"/>
                  </a:lnTo>
                  <a:lnTo>
                    <a:pt x="192" y="92"/>
                  </a:lnTo>
                  <a:lnTo>
                    <a:pt x="178" y="103"/>
                  </a:lnTo>
                  <a:lnTo>
                    <a:pt x="165" y="115"/>
                  </a:lnTo>
                  <a:lnTo>
                    <a:pt x="156" y="149"/>
                  </a:lnTo>
                  <a:lnTo>
                    <a:pt x="152" y="195"/>
                  </a:lnTo>
                  <a:lnTo>
                    <a:pt x="152" y="218"/>
                  </a:lnTo>
                  <a:lnTo>
                    <a:pt x="147" y="240"/>
                  </a:lnTo>
                  <a:lnTo>
                    <a:pt x="143" y="263"/>
                  </a:lnTo>
                  <a:lnTo>
                    <a:pt x="134" y="275"/>
                  </a:lnTo>
                  <a:lnTo>
                    <a:pt x="125" y="286"/>
                  </a:lnTo>
                  <a:lnTo>
                    <a:pt x="116" y="275"/>
                  </a:lnTo>
                  <a:lnTo>
                    <a:pt x="107" y="263"/>
                  </a:lnTo>
                  <a:lnTo>
                    <a:pt x="103" y="252"/>
                  </a:lnTo>
                  <a:lnTo>
                    <a:pt x="99" y="206"/>
                  </a:lnTo>
                  <a:lnTo>
                    <a:pt x="99" y="195"/>
                  </a:lnTo>
                  <a:lnTo>
                    <a:pt x="94" y="126"/>
                  </a:lnTo>
                  <a:lnTo>
                    <a:pt x="85" y="69"/>
                  </a:lnTo>
                  <a:lnTo>
                    <a:pt x="68" y="23"/>
                  </a:lnTo>
                  <a:lnTo>
                    <a:pt x="4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rot="10800000" flipH="1">
              <a:off x="495282" y="3887468"/>
              <a:ext cx="182094" cy="23459"/>
            </a:xfrm>
            <a:custGeom>
              <a:avLst/>
              <a:gdLst/>
              <a:ahLst/>
              <a:cxnLst/>
              <a:rect l="l" t="t" r="r" b="b"/>
              <a:pathLst>
                <a:path w="569" h="184" extrusionOk="0">
                  <a:moveTo>
                    <a:pt x="5" y="0"/>
                  </a:moveTo>
                  <a:lnTo>
                    <a:pt x="1" y="23"/>
                  </a:lnTo>
                  <a:lnTo>
                    <a:pt x="5" y="35"/>
                  </a:lnTo>
                  <a:lnTo>
                    <a:pt x="10" y="46"/>
                  </a:lnTo>
                  <a:lnTo>
                    <a:pt x="560" y="183"/>
                  </a:lnTo>
                  <a:lnTo>
                    <a:pt x="564" y="172"/>
                  </a:lnTo>
                  <a:lnTo>
                    <a:pt x="569" y="161"/>
                  </a:lnTo>
                  <a:lnTo>
                    <a:pt x="564" y="138"/>
                  </a:lnTo>
                  <a:lnTo>
                    <a:pt x="560" y="138"/>
                  </a:lnTo>
                  <a:lnTo>
                    <a:pt x="14" y="0"/>
                  </a:lnTo>
                  <a:close/>
                </a:path>
              </a:pathLst>
            </a:custGeom>
            <a:solidFill>
              <a:srgbClr val="E0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rot="10800000" flipH="1">
              <a:off x="495282" y="3887468"/>
              <a:ext cx="182094" cy="23459"/>
            </a:xfrm>
            <a:custGeom>
              <a:avLst/>
              <a:gdLst/>
              <a:ahLst/>
              <a:cxnLst/>
              <a:rect l="l" t="t" r="r" b="b"/>
              <a:pathLst>
                <a:path w="569" h="184" fill="none" extrusionOk="0">
                  <a:moveTo>
                    <a:pt x="14" y="0"/>
                  </a:moveTo>
                  <a:lnTo>
                    <a:pt x="560" y="138"/>
                  </a:lnTo>
                  <a:lnTo>
                    <a:pt x="560" y="138"/>
                  </a:lnTo>
                  <a:lnTo>
                    <a:pt x="564" y="138"/>
                  </a:lnTo>
                  <a:lnTo>
                    <a:pt x="569" y="161"/>
                  </a:lnTo>
                  <a:lnTo>
                    <a:pt x="569" y="161"/>
                  </a:lnTo>
                  <a:lnTo>
                    <a:pt x="564" y="172"/>
                  </a:lnTo>
                  <a:lnTo>
                    <a:pt x="560" y="183"/>
                  </a:lnTo>
                  <a:lnTo>
                    <a:pt x="10" y="46"/>
                  </a:lnTo>
                  <a:lnTo>
                    <a:pt x="10" y="46"/>
                  </a:lnTo>
                  <a:lnTo>
                    <a:pt x="5" y="35"/>
                  </a:lnTo>
                  <a:lnTo>
                    <a:pt x="1" y="23"/>
                  </a:lnTo>
                  <a:lnTo>
                    <a:pt x="1" y="23"/>
                  </a:lnTo>
                  <a:lnTo>
                    <a:pt x="5" y="0"/>
                  </a:lnTo>
                  <a:lnTo>
                    <a:pt x="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rot="10800000" flipH="1">
              <a:off x="573368" y="3783941"/>
              <a:ext cx="72966" cy="83254"/>
            </a:xfrm>
            <a:custGeom>
              <a:avLst/>
              <a:gdLst/>
              <a:ahLst/>
              <a:cxnLst/>
              <a:rect l="l" t="t" r="r" b="b"/>
              <a:pathLst>
                <a:path w="228" h="653" extrusionOk="0">
                  <a:moveTo>
                    <a:pt x="99" y="1"/>
                  </a:moveTo>
                  <a:lnTo>
                    <a:pt x="76" y="24"/>
                  </a:lnTo>
                  <a:lnTo>
                    <a:pt x="59" y="35"/>
                  </a:lnTo>
                  <a:lnTo>
                    <a:pt x="41" y="69"/>
                  </a:lnTo>
                  <a:lnTo>
                    <a:pt x="23" y="104"/>
                  </a:lnTo>
                  <a:lnTo>
                    <a:pt x="10" y="149"/>
                  </a:lnTo>
                  <a:lnTo>
                    <a:pt x="5" y="195"/>
                  </a:lnTo>
                  <a:lnTo>
                    <a:pt x="1" y="252"/>
                  </a:lnTo>
                  <a:lnTo>
                    <a:pt x="1" y="310"/>
                  </a:lnTo>
                  <a:lnTo>
                    <a:pt x="5" y="378"/>
                  </a:lnTo>
                  <a:lnTo>
                    <a:pt x="19" y="447"/>
                  </a:lnTo>
                  <a:lnTo>
                    <a:pt x="32" y="504"/>
                  </a:lnTo>
                  <a:lnTo>
                    <a:pt x="45" y="561"/>
                  </a:lnTo>
                  <a:lnTo>
                    <a:pt x="63" y="607"/>
                  </a:lnTo>
                  <a:lnTo>
                    <a:pt x="85" y="641"/>
                  </a:lnTo>
                  <a:lnTo>
                    <a:pt x="107" y="653"/>
                  </a:lnTo>
                  <a:lnTo>
                    <a:pt x="130" y="641"/>
                  </a:lnTo>
                  <a:lnTo>
                    <a:pt x="147" y="619"/>
                  </a:lnTo>
                  <a:lnTo>
                    <a:pt x="170" y="573"/>
                  </a:lnTo>
                  <a:lnTo>
                    <a:pt x="187" y="527"/>
                  </a:lnTo>
                  <a:lnTo>
                    <a:pt x="205" y="470"/>
                  </a:lnTo>
                  <a:lnTo>
                    <a:pt x="214" y="401"/>
                  </a:lnTo>
                  <a:lnTo>
                    <a:pt x="223" y="344"/>
                  </a:lnTo>
                  <a:lnTo>
                    <a:pt x="227" y="287"/>
                  </a:lnTo>
                  <a:lnTo>
                    <a:pt x="227" y="230"/>
                  </a:lnTo>
                  <a:lnTo>
                    <a:pt x="218" y="184"/>
                  </a:lnTo>
                  <a:lnTo>
                    <a:pt x="209" y="138"/>
                  </a:lnTo>
                  <a:lnTo>
                    <a:pt x="196" y="92"/>
                  </a:lnTo>
                  <a:lnTo>
                    <a:pt x="178" y="58"/>
                  </a:lnTo>
                  <a:lnTo>
                    <a:pt x="161" y="35"/>
                  </a:lnTo>
                  <a:lnTo>
                    <a:pt x="138" y="12"/>
                  </a:lnTo>
                  <a:lnTo>
                    <a:pt x="121"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rot="10800000" flipH="1">
              <a:off x="570808" y="3781009"/>
              <a:ext cx="78406" cy="89119"/>
            </a:xfrm>
            <a:custGeom>
              <a:avLst/>
              <a:gdLst/>
              <a:ahLst/>
              <a:cxnLst/>
              <a:rect l="l" t="t" r="r" b="b"/>
              <a:pathLst>
                <a:path w="245" h="699" extrusionOk="0">
                  <a:moveTo>
                    <a:pt x="129" y="47"/>
                  </a:moveTo>
                  <a:lnTo>
                    <a:pt x="146" y="58"/>
                  </a:lnTo>
                  <a:lnTo>
                    <a:pt x="164" y="69"/>
                  </a:lnTo>
                  <a:lnTo>
                    <a:pt x="182" y="92"/>
                  </a:lnTo>
                  <a:lnTo>
                    <a:pt x="195" y="127"/>
                  </a:lnTo>
                  <a:lnTo>
                    <a:pt x="209" y="161"/>
                  </a:lnTo>
                  <a:lnTo>
                    <a:pt x="217" y="207"/>
                  </a:lnTo>
                  <a:lnTo>
                    <a:pt x="226" y="253"/>
                  </a:lnTo>
                  <a:lnTo>
                    <a:pt x="226" y="298"/>
                  </a:lnTo>
                  <a:lnTo>
                    <a:pt x="226" y="310"/>
                  </a:lnTo>
                  <a:lnTo>
                    <a:pt x="222" y="390"/>
                  </a:lnTo>
                  <a:lnTo>
                    <a:pt x="204" y="470"/>
                  </a:lnTo>
                  <a:lnTo>
                    <a:pt x="182" y="562"/>
                  </a:lnTo>
                  <a:lnTo>
                    <a:pt x="155" y="619"/>
                  </a:lnTo>
                  <a:lnTo>
                    <a:pt x="133" y="642"/>
                  </a:lnTo>
                  <a:lnTo>
                    <a:pt x="115" y="653"/>
                  </a:lnTo>
                  <a:lnTo>
                    <a:pt x="98" y="642"/>
                  </a:lnTo>
                  <a:lnTo>
                    <a:pt x="80" y="619"/>
                  </a:lnTo>
                  <a:lnTo>
                    <a:pt x="62" y="573"/>
                  </a:lnTo>
                  <a:lnTo>
                    <a:pt x="49" y="527"/>
                  </a:lnTo>
                  <a:lnTo>
                    <a:pt x="36" y="459"/>
                  </a:lnTo>
                  <a:lnTo>
                    <a:pt x="27" y="401"/>
                  </a:lnTo>
                  <a:lnTo>
                    <a:pt x="18" y="344"/>
                  </a:lnTo>
                  <a:lnTo>
                    <a:pt x="18" y="287"/>
                  </a:lnTo>
                  <a:lnTo>
                    <a:pt x="18" y="275"/>
                  </a:lnTo>
                  <a:lnTo>
                    <a:pt x="18" y="230"/>
                  </a:lnTo>
                  <a:lnTo>
                    <a:pt x="27" y="184"/>
                  </a:lnTo>
                  <a:lnTo>
                    <a:pt x="36" y="150"/>
                  </a:lnTo>
                  <a:lnTo>
                    <a:pt x="49" y="115"/>
                  </a:lnTo>
                  <a:lnTo>
                    <a:pt x="67" y="92"/>
                  </a:lnTo>
                  <a:lnTo>
                    <a:pt x="84" y="69"/>
                  </a:lnTo>
                  <a:lnTo>
                    <a:pt x="102" y="58"/>
                  </a:lnTo>
                  <a:lnTo>
                    <a:pt x="120" y="47"/>
                  </a:lnTo>
                  <a:close/>
                  <a:moveTo>
                    <a:pt x="120" y="1"/>
                  </a:moveTo>
                  <a:lnTo>
                    <a:pt x="98" y="12"/>
                  </a:lnTo>
                  <a:lnTo>
                    <a:pt x="80" y="24"/>
                  </a:lnTo>
                  <a:lnTo>
                    <a:pt x="58" y="47"/>
                  </a:lnTo>
                  <a:lnTo>
                    <a:pt x="40" y="81"/>
                  </a:lnTo>
                  <a:lnTo>
                    <a:pt x="22" y="115"/>
                  </a:lnTo>
                  <a:lnTo>
                    <a:pt x="9" y="161"/>
                  </a:lnTo>
                  <a:lnTo>
                    <a:pt x="4" y="218"/>
                  </a:lnTo>
                  <a:lnTo>
                    <a:pt x="0" y="275"/>
                  </a:lnTo>
                  <a:lnTo>
                    <a:pt x="0" y="287"/>
                  </a:lnTo>
                  <a:lnTo>
                    <a:pt x="4" y="390"/>
                  </a:lnTo>
                  <a:lnTo>
                    <a:pt x="18" y="481"/>
                  </a:lnTo>
                  <a:lnTo>
                    <a:pt x="40" y="573"/>
                  </a:lnTo>
                  <a:lnTo>
                    <a:pt x="53" y="619"/>
                  </a:lnTo>
                  <a:lnTo>
                    <a:pt x="67" y="653"/>
                  </a:lnTo>
                  <a:lnTo>
                    <a:pt x="89" y="687"/>
                  </a:lnTo>
                  <a:lnTo>
                    <a:pt x="115" y="699"/>
                  </a:lnTo>
                  <a:lnTo>
                    <a:pt x="142" y="687"/>
                  </a:lnTo>
                  <a:lnTo>
                    <a:pt x="164" y="653"/>
                  </a:lnTo>
                  <a:lnTo>
                    <a:pt x="186" y="619"/>
                  </a:lnTo>
                  <a:lnTo>
                    <a:pt x="204" y="562"/>
                  </a:lnTo>
                  <a:lnTo>
                    <a:pt x="217" y="493"/>
                  </a:lnTo>
                  <a:lnTo>
                    <a:pt x="231" y="436"/>
                  </a:lnTo>
                  <a:lnTo>
                    <a:pt x="240" y="367"/>
                  </a:lnTo>
                  <a:lnTo>
                    <a:pt x="244" y="310"/>
                  </a:lnTo>
                  <a:lnTo>
                    <a:pt x="244" y="298"/>
                  </a:lnTo>
                  <a:lnTo>
                    <a:pt x="244" y="241"/>
                  </a:lnTo>
                  <a:lnTo>
                    <a:pt x="235" y="184"/>
                  </a:lnTo>
                  <a:lnTo>
                    <a:pt x="222" y="138"/>
                  </a:lnTo>
                  <a:lnTo>
                    <a:pt x="209" y="92"/>
                  </a:lnTo>
                  <a:lnTo>
                    <a:pt x="191" y="58"/>
                  </a:lnTo>
                  <a:lnTo>
                    <a:pt x="173" y="35"/>
                  </a:lnTo>
                  <a:lnTo>
                    <a:pt x="151" y="12"/>
                  </a:lnTo>
                  <a:lnTo>
                    <a:pt x="12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rot="10800000" flipH="1">
              <a:off x="584889" y="3823337"/>
              <a:ext cx="6080" cy="13259"/>
            </a:xfrm>
            <a:custGeom>
              <a:avLst/>
              <a:gdLst/>
              <a:ahLst/>
              <a:cxnLst/>
              <a:rect l="l" t="t" r="r" b="b"/>
              <a:pathLst>
                <a:path w="19" h="104" extrusionOk="0">
                  <a:moveTo>
                    <a:pt x="5" y="1"/>
                  </a:moveTo>
                  <a:lnTo>
                    <a:pt x="0" y="24"/>
                  </a:lnTo>
                  <a:lnTo>
                    <a:pt x="0" y="81"/>
                  </a:lnTo>
                  <a:lnTo>
                    <a:pt x="0" y="93"/>
                  </a:lnTo>
                  <a:lnTo>
                    <a:pt x="9" y="104"/>
                  </a:lnTo>
                  <a:lnTo>
                    <a:pt x="14" y="93"/>
                  </a:lnTo>
                  <a:lnTo>
                    <a:pt x="18" y="81"/>
                  </a:lnTo>
                  <a:lnTo>
                    <a:pt x="18" y="24"/>
                  </a:lnTo>
                  <a:lnTo>
                    <a:pt x="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5"/>
            <p:cNvSpPr/>
            <p:nvPr/>
          </p:nvSpPr>
          <p:spPr>
            <a:xfrm rot="10800000" flipH="1">
              <a:off x="584889" y="3823337"/>
              <a:ext cx="6080" cy="13259"/>
            </a:xfrm>
            <a:custGeom>
              <a:avLst/>
              <a:gdLst/>
              <a:ahLst/>
              <a:cxnLst/>
              <a:rect l="l" t="t" r="r" b="b"/>
              <a:pathLst>
                <a:path w="19" h="104" fill="none" extrusionOk="0">
                  <a:moveTo>
                    <a:pt x="0" y="81"/>
                  </a:moveTo>
                  <a:lnTo>
                    <a:pt x="0" y="24"/>
                  </a:lnTo>
                  <a:lnTo>
                    <a:pt x="0" y="24"/>
                  </a:lnTo>
                  <a:lnTo>
                    <a:pt x="5" y="1"/>
                  </a:lnTo>
                  <a:lnTo>
                    <a:pt x="9" y="1"/>
                  </a:lnTo>
                  <a:lnTo>
                    <a:pt x="9" y="1"/>
                  </a:lnTo>
                  <a:lnTo>
                    <a:pt x="14" y="1"/>
                  </a:lnTo>
                  <a:lnTo>
                    <a:pt x="18" y="24"/>
                  </a:lnTo>
                  <a:lnTo>
                    <a:pt x="18" y="81"/>
                  </a:lnTo>
                  <a:lnTo>
                    <a:pt x="18" y="81"/>
                  </a:lnTo>
                  <a:lnTo>
                    <a:pt x="14" y="93"/>
                  </a:lnTo>
                  <a:lnTo>
                    <a:pt x="9" y="104"/>
                  </a:lnTo>
                  <a:lnTo>
                    <a:pt x="9" y="104"/>
                  </a:lnTo>
                  <a:lnTo>
                    <a:pt x="0" y="93"/>
                  </a:lnTo>
                  <a:lnTo>
                    <a:pt x="0" y="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rot="10800000" flipH="1">
              <a:off x="594810" y="3799878"/>
              <a:ext cx="6080" cy="14789"/>
            </a:xfrm>
            <a:custGeom>
              <a:avLst/>
              <a:gdLst/>
              <a:ahLst/>
              <a:cxnLst/>
              <a:rect l="l" t="t" r="r" b="b"/>
              <a:pathLst>
                <a:path w="19" h="116" extrusionOk="0">
                  <a:moveTo>
                    <a:pt x="9" y="1"/>
                  </a:moveTo>
                  <a:lnTo>
                    <a:pt x="5" y="12"/>
                  </a:lnTo>
                  <a:lnTo>
                    <a:pt x="0" y="24"/>
                  </a:lnTo>
                  <a:lnTo>
                    <a:pt x="0" y="92"/>
                  </a:lnTo>
                  <a:lnTo>
                    <a:pt x="0" y="104"/>
                  </a:lnTo>
                  <a:lnTo>
                    <a:pt x="9" y="115"/>
                  </a:lnTo>
                  <a:lnTo>
                    <a:pt x="14" y="104"/>
                  </a:lnTo>
                  <a:lnTo>
                    <a:pt x="18" y="92"/>
                  </a:lnTo>
                  <a:lnTo>
                    <a:pt x="18" y="35"/>
                  </a:lnTo>
                  <a:lnTo>
                    <a:pt x="14" y="12"/>
                  </a:lnTo>
                  <a:lnTo>
                    <a:pt x="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rot="10800000" flipH="1">
              <a:off x="594810" y="3799878"/>
              <a:ext cx="6080" cy="14789"/>
            </a:xfrm>
            <a:custGeom>
              <a:avLst/>
              <a:gdLst/>
              <a:ahLst/>
              <a:cxnLst/>
              <a:rect l="l" t="t" r="r" b="b"/>
              <a:pathLst>
                <a:path w="19" h="116" fill="none" extrusionOk="0">
                  <a:moveTo>
                    <a:pt x="0" y="92"/>
                  </a:moveTo>
                  <a:lnTo>
                    <a:pt x="0" y="24"/>
                  </a:lnTo>
                  <a:lnTo>
                    <a:pt x="0" y="24"/>
                  </a:lnTo>
                  <a:lnTo>
                    <a:pt x="5" y="12"/>
                  </a:lnTo>
                  <a:lnTo>
                    <a:pt x="9" y="1"/>
                  </a:lnTo>
                  <a:lnTo>
                    <a:pt x="9" y="1"/>
                  </a:lnTo>
                  <a:lnTo>
                    <a:pt x="14" y="12"/>
                  </a:lnTo>
                  <a:lnTo>
                    <a:pt x="18" y="35"/>
                  </a:lnTo>
                  <a:lnTo>
                    <a:pt x="18" y="92"/>
                  </a:lnTo>
                  <a:lnTo>
                    <a:pt x="18" y="92"/>
                  </a:lnTo>
                  <a:lnTo>
                    <a:pt x="14" y="104"/>
                  </a:lnTo>
                  <a:lnTo>
                    <a:pt x="9" y="115"/>
                  </a:lnTo>
                  <a:lnTo>
                    <a:pt x="9" y="115"/>
                  </a:lnTo>
                  <a:lnTo>
                    <a:pt x="0" y="104"/>
                  </a:lnTo>
                  <a:lnTo>
                    <a:pt x="0"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rot="10800000" flipH="1">
              <a:off x="606011" y="3821807"/>
              <a:ext cx="6080" cy="14789"/>
            </a:xfrm>
            <a:custGeom>
              <a:avLst/>
              <a:gdLst/>
              <a:ahLst/>
              <a:cxnLst/>
              <a:rect l="l" t="t" r="r" b="b"/>
              <a:pathLst>
                <a:path w="19" h="116" extrusionOk="0">
                  <a:moveTo>
                    <a:pt x="14" y="1"/>
                  </a:moveTo>
                  <a:lnTo>
                    <a:pt x="5" y="12"/>
                  </a:lnTo>
                  <a:lnTo>
                    <a:pt x="1" y="24"/>
                  </a:lnTo>
                  <a:lnTo>
                    <a:pt x="1" y="81"/>
                  </a:lnTo>
                  <a:lnTo>
                    <a:pt x="5" y="104"/>
                  </a:lnTo>
                  <a:lnTo>
                    <a:pt x="10" y="115"/>
                  </a:lnTo>
                  <a:lnTo>
                    <a:pt x="19" y="104"/>
                  </a:lnTo>
                  <a:lnTo>
                    <a:pt x="19" y="93"/>
                  </a:lnTo>
                  <a:lnTo>
                    <a:pt x="19" y="35"/>
                  </a:lnTo>
                  <a:lnTo>
                    <a:pt x="19" y="12"/>
                  </a:lnTo>
                  <a:lnTo>
                    <a:pt x="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rot="10800000" flipH="1">
              <a:off x="606011" y="3821807"/>
              <a:ext cx="6080" cy="14789"/>
            </a:xfrm>
            <a:custGeom>
              <a:avLst/>
              <a:gdLst/>
              <a:ahLst/>
              <a:cxnLst/>
              <a:rect l="l" t="t" r="r" b="b"/>
              <a:pathLst>
                <a:path w="19" h="116" fill="none" extrusionOk="0">
                  <a:moveTo>
                    <a:pt x="1" y="81"/>
                  </a:moveTo>
                  <a:lnTo>
                    <a:pt x="1" y="24"/>
                  </a:lnTo>
                  <a:lnTo>
                    <a:pt x="1" y="24"/>
                  </a:lnTo>
                  <a:lnTo>
                    <a:pt x="5" y="12"/>
                  </a:lnTo>
                  <a:lnTo>
                    <a:pt x="14" y="1"/>
                  </a:lnTo>
                  <a:lnTo>
                    <a:pt x="14" y="1"/>
                  </a:lnTo>
                  <a:lnTo>
                    <a:pt x="19" y="12"/>
                  </a:lnTo>
                  <a:lnTo>
                    <a:pt x="19" y="35"/>
                  </a:lnTo>
                  <a:lnTo>
                    <a:pt x="19" y="93"/>
                  </a:lnTo>
                  <a:lnTo>
                    <a:pt x="19" y="93"/>
                  </a:lnTo>
                  <a:lnTo>
                    <a:pt x="19" y="104"/>
                  </a:lnTo>
                  <a:lnTo>
                    <a:pt x="10" y="115"/>
                  </a:lnTo>
                  <a:lnTo>
                    <a:pt x="10" y="115"/>
                  </a:lnTo>
                  <a:lnTo>
                    <a:pt x="5" y="104"/>
                  </a:lnTo>
                  <a:lnTo>
                    <a:pt x="1" y="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rot="10800000" flipH="1">
              <a:off x="616251" y="3799878"/>
              <a:ext cx="5760" cy="13259"/>
            </a:xfrm>
            <a:custGeom>
              <a:avLst/>
              <a:gdLst/>
              <a:ahLst/>
              <a:cxnLst/>
              <a:rect l="l" t="t" r="r" b="b"/>
              <a:pathLst>
                <a:path w="18" h="104" extrusionOk="0">
                  <a:moveTo>
                    <a:pt x="13" y="0"/>
                  </a:moveTo>
                  <a:lnTo>
                    <a:pt x="4" y="12"/>
                  </a:lnTo>
                  <a:lnTo>
                    <a:pt x="0" y="23"/>
                  </a:lnTo>
                  <a:lnTo>
                    <a:pt x="0" y="80"/>
                  </a:lnTo>
                  <a:lnTo>
                    <a:pt x="4" y="103"/>
                  </a:lnTo>
                  <a:lnTo>
                    <a:pt x="13" y="103"/>
                  </a:lnTo>
                  <a:lnTo>
                    <a:pt x="18" y="92"/>
                  </a:lnTo>
                  <a:lnTo>
                    <a:pt x="18" y="23"/>
                  </a:lnTo>
                  <a:lnTo>
                    <a:pt x="18" y="12"/>
                  </a:lnTo>
                  <a:lnTo>
                    <a:pt x="1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rot="10800000" flipH="1">
              <a:off x="616251" y="3799878"/>
              <a:ext cx="5760" cy="13259"/>
            </a:xfrm>
            <a:custGeom>
              <a:avLst/>
              <a:gdLst/>
              <a:ahLst/>
              <a:cxnLst/>
              <a:rect l="l" t="t" r="r" b="b"/>
              <a:pathLst>
                <a:path w="18" h="104" fill="none" extrusionOk="0">
                  <a:moveTo>
                    <a:pt x="0" y="80"/>
                  </a:moveTo>
                  <a:lnTo>
                    <a:pt x="0" y="23"/>
                  </a:lnTo>
                  <a:lnTo>
                    <a:pt x="0" y="23"/>
                  </a:lnTo>
                  <a:lnTo>
                    <a:pt x="4" y="12"/>
                  </a:lnTo>
                  <a:lnTo>
                    <a:pt x="13" y="0"/>
                  </a:lnTo>
                  <a:lnTo>
                    <a:pt x="13" y="0"/>
                  </a:lnTo>
                  <a:lnTo>
                    <a:pt x="18" y="12"/>
                  </a:lnTo>
                  <a:lnTo>
                    <a:pt x="18" y="23"/>
                  </a:lnTo>
                  <a:lnTo>
                    <a:pt x="18" y="92"/>
                  </a:lnTo>
                  <a:lnTo>
                    <a:pt x="18" y="92"/>
                  </a:lnTo>
                  <a:lnTo>
                    <a:pt x="13" y="103"/>
                  </a:lnTo>
                  <a:lnTo>
                    <a:pt x="9" y="103"/>
                  </a:lnTo>
                  <a:lnTo>
                    <a:pt x="9" y="103"/>
                  </a:lnTo>
                  <a:lnTo>
                    <a:pt x="4" y="103"/>
                  </a:lnTo>
                  <a:lnTo>
                    <a:pt x="0" y="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rot="10800000" flipH="1">
              <a:off x="628732" y="3821807"/>
              <a:ext cx="6080" cy="13259"/>
            </a:xfrm>
            <a:custGeom>
              <a:avLst/>
              <a:gdLst/>
              <a:ahLst/>
              <a:cxnLst/>
              <a:rect l="l" t="t" r="r" b="b"/>
              <a:pathLst>
                <a:path w="19" h="104" extrusionOk="0">
                  <a:moveTo>
                    <a:pt x="10" y="0"/>
                  </a:moveTo>
                  <a:lnTo>
                    <a:pt x="5" y="12"/>
                  </a:lnTo>
                  <a:lnTo>
                    <a:pt x="1" y="23"/>
                  </a:lnTo>
                  <a:lnTo>
                    <a:pt x="1" y="81"/>
                  </a:lnTo>
                  <a:lnTo>
                    <a:pt x="1" y="103"/>
                  </a:lnTo>
                  <a:lnTo>
                    <a:pt x="14" y="103"/>
                  </a:lnTo>
                  <a:lnTo>
                    <a:pt x="19" y="81"/>
                  </a:lnTo>
                  <a:lnTo>
                    <a:pt x="19" y="23"/>
                  </a:lnTo>
                  <a:lnTo>
                    <a:pt x="14" y="12"/>
                  </a:lnTo>
                  <a:lnTo>
                    <a:pt x="1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rot="10800000" flipH="1">
              <a:off x="628732" y="3821807"/>
              <a:ext cx="6080" cy="13259"/>
            </a:xfrm>
            <a:custGeom>
              <a:avLst/>
              <a:gdLst/>
              <a:ahLst/>
              <a:cxnLst/>
              <a:rect l="l" t="t" r="r" b="b"/>
              <a:pathLst>
                <a:path w="19" h="104" fill="none" extrusionOk="0">
                  <a:moveTo>
                    <a:pt x="1" y="81"/>
                  </a:moveTo>
                  <a:lnTo>
                    <a:pt x="1" y="23"/>
                  </a:lnTo>
                  <a:lnTo>
                    <a:pt x="1" y="23"/>
                  </a:lnTo>
                  <a:lnTo>
                    <a:pt x="5" y="12"/>
                  </a:lnTo>
                  <a:lnTo>
                    <a:pt x="10" y="0"/>
                  </a:lnTo>
                  <a:lnTo>
                    <a:pt x="10" y="0"/>
                  </a:lnTo>
                  <a:lnTo>
                    <a:pt x="14" y="12"/>
                  </a:lnTo>
                  <a:lnTo>
                    <a:pt x="19" y="23"/>
                  </a:lnTo>
                  <a:lnTo>
                    <a:pt x="19" y="81"/>
                  </a:lnTo>
                  <a:lnTo>
                    <a:pt x="19" y="81"/>
                  </a:lnTo>
                  <a:lnTo>
                    <a:pt x="14" y="103"/>
                  </a:lnTo>
                  <a:lnTo>
                    <a:pt x="10" y="103"/>
                  </a:lnTo>
                  <a:lnTo>
                    <a:pt x="10" y="103"/>
                  </a:lnTo>
                  <a:lnTo>
                    <a:pt x="1" y="103"/>
                  </a:lnTo>
                  <a:lnTo>
                    <a:pt x="1" y="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rot="10800000" flipH="1">
              <a:off x="567928" y="3833537"/>
              <a:ext cx="88327" cy="40926"/>
            </a:xfrm>
            <a:custGeom>
              <a:avLst/>
              <a:gdLst/>
              <a:ahLst/>
              <a:cxnLst/>
              <a:rect l="l" t="t" r="r" b="b"/>
              <a:pathLst>
                <a:path w="276" h="321" extrusionOk="0">
                  <a:moveTo>
                    <a:pt x="89" y="0"/>
                  </a:moveTo>
                  <a:lnTo>
                    <a:pt x="45" y="23"/>
                  </a:lnTo>
                  <a:lnTo>
                    <a:pt x="27" y="35"/>
                  </a:lnTo>
                  <a:lnTo>
                    <a:pt x="13" y="58"/>
                  </a:lnTo>
                  <a:lnTo>
                    <a:pt x="5" y="92"/>
                  </a:lnTo>
                  <a:lnTo>
                    <a:pt x="0" y="115"/>
                  </a:lnTo>
                  <a:lnTo>
                    <a:pt x="0" y="149"/>
                  </a:lnTo>
                  <a:lnTo>
                    <a:pt x="9" y="184"/>
                  </a:lnTo>
                  <a:lnTo>
                    <a:pt x="18" y="206"/>
                  </a:lnTo>
                  <a:lnTo>
                    <a:pt x="31" y="206"/>
                  </a:lnTo>
                  <a:lnTo>
                    <a:pt x="45" y="218"/>
                  </a:lnTo>
                  <a:lnTo>
                    <a:pt x="58" y="206"/>
                  </a:lnTo>
                  <a:lnTo>
                    <a:pt x="62" y="195"/>
                  </a:lnTo>
                  <a:lnTo>
                    <a:pt x="67" y="161"/>
                  </a:lnTo>
                  <a:lnTo>
                    <a:pt x="67" y="195"/>
                  </a:lnTo>
                  <a:lnTo>
                    <a:pt x="71" y="229"/>
                  </a:lnTo>
                  <a:lnTo>
                    <a:pt x="76" y="252"/>
                  </a:lnTo>
                  <a:lnTo>
                    <a:pt x="84" y="275"/>
                  </a:lnTo>
                  <a:lnTo>
                    <a:pt x="107" y="309"/>
                  </a:lnTo>
                  <a:lnTo>
                    <a:pt x="129" y="321"/>
                  </a:lnTo>
                  <a:lnTo>
                    <a:pt x="160" y="321"/>
                  </a:lnTo>
                  <a:lnTo>
                    <a:pt x="182" y="298"/>
                  </a:lnTo>
                  <a:lnTo>
                    <a:pt x="191" y="287"/>
                  </a:lnTo>
                  <a:lnTo>
                    <a:pt x="195" y="264"/>
                  </a:lnTo>
                  <a:lnTo>
                    <a:pt x="204" y="229"/>
                  </a:lnTo>
                  <a:lnTo>
                    <a:pt x="213" y="241"/>
                  </a:lnTo>
                  <a:lnTo>
                    <a:pt x="222" y="252"/>
                  </a:lnTo>
                  <a:lnTo>
                    <a:pt x="235" y="264"/>
                  </a:lnTo>
                  <a:lnTo>
                    <a:pt x="249" y="264"/>
                  </a:lnTo>
                  <a:lnTo>
                    <a:pt x="262" y="241"/>
                  </a:lnTo>
                  <a:lnTo>
                    <a:pt x="271" y="218"/>
                  </a:lnTo>
                  <a:lnTo>
                    <a:pt x="275" y="184"/>
                  </a:lnTo>
                  <a:lnTo>
                    <a:pt x="271" y="149"/>
                  </a:lnTo>
                  <a:lnTo>
                    <a:pt x="266" y="126"/>
                  </a:lnTo>
                  <a:lnTo>
                    <a:pt x="253" y="92"/>
                  </a:lnTo>
                  <a:lnTo>
                    <a:pt x="240" y="69"/>
                  </a:lnTo>
                  <a:lnTo>
                    <a:pt x="195" y="23"/>
                  </a:lnTo>
                  <a:lnTo>
                    <a:pt x="142" y="0"/>
                  </a:lnTo>
                  <a:close/>
                </a:path>
              </a:pathLst>
            </a:custGeom>
            <a:solidFill>
              <a:srgbClr val="FF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rot="10800000" flipH="1">
              <a:off x="565047" y="3829075"/>
              <a:ext cx="94087" cy="48321"/>
            </a:xfrm>
            <a:custGeom>
              <a:avLst/>
              <a:gdLst/>
              <a:ahLst/>
              <a:cxnLst/>
              <a:rect l="l" t="t" r="r" b="b"/>
              <a:pathLst>
                <a:path w="294" h="379" extrusionOk="0">
                  <a:moveTo>
                    <a:pt x="151" y="46"/>
                  </a:moveTo>
                  <a:lnTo>
                    <a:pt x="191" y="69"/>
                  </a:lnTo>
                  <a:lnTo>
                    <a:pt x="222" y="92"/>
                  </a:lnTo>
                  <a:lnTo>
                    <a:pt x="249" y="126"/>
                  </a:lnTo>
                  <a:lnTo>
                    <a:pt x="267" y="161"/>
                  </a:lnTo>
                  <a:lnTo>
                    <a:pt x="271" y="184"/>
                  </a:lnTo>
                  <a:lnTo>
                    <a:pt x="275" y="195"/>
                  </a:lnTo>
                  <a:lnTo>
                    <a:pt x="275" y="207"/>
                  </a:lnTo>
                  <a:lnTo>
                    <a:pt x="271" y="229"/>
                  </a:lnTo>
                  <a:lnTo>
                    <a:pt x="267" y="241"/>
                  </a:lnTo>
                  <a:lnTo>
                    <a:pt x="258" y="264"/>
                  </a:lnTo>
                  <a:lnTo>
                    <a:pt x="249" y="264"/>
                  </a:lnTo>
                  <a:lnTo>
                    <a:pt x="231" y="252"/>
                  </a:lnTo>
                  <a:lnTo>
                    <a:pt x="222" y="241"/>
                  </a:lnTo>
                  <a:lnTo>
                    <a:pt x="222" y="229"/>
                  </a:lnTo>
                  <a:lnTo>
                    <a:pt x="222" y="218"/>
                  </a:lnTo>
                  <a:lnTo>
                    <a:pt x="222" y="207"/>
                  </a:lnTo>
                  <a:lnTo>
                    <a:pt x="213" y="195"/>
                  </a:lnTo>
                  <a:lnTo>
                    <a:pt x="209" y="195"/>
                  </a:lnTo>
                  <a:lnTo>
                    <a:pt x="204" y="218"/>
                  </a:lnTo>
                  <a:lnTo>
                    <a:pt x="200" y="264"/>
                  </a:lnTo>
                  <a:lnTo>
                    <a:pt x="187" y="298"/>
                  </a:lnTo>
                  <a:lnTo>
                    <a:pt x="169" y="321"/>
                  </a:lnTo>
                  <a:lnTo>
                    <a:pt x="151" y="332"/>
                  </a:lnTo>
                  <a:lnTo>
                    <a:pt x="142" y="321"/>
                  </a:lnTo>
                  <a:lnTo>
                    <a:pt x="120" y="310"/>
                  </a:lnTo>
                  <a:lnTo>
                    <a:pt x="102" y="287"/>
                  </a:lnTo>
                  <a:lnTo>
                    <a:pt x="89" y="252"/>
                  </a:lnTo>
                  <a:lnTo>
                    <a:pt x="85" y="207"/>
                  </a:lnTo>
                  <a:lnTo>
                    <a:pt x="85" y="184"/>
                  </a:lnTo>
                  <a:lnTo>
                    <a:pt x="85" y="172"/>
                  </a:lnTo>
                  <a:lnTo>
                    <a:pt x="76" y="161"/>
                  </a:lnTo>
                  <a:lnTo>
                    <a:pt x="71" y="172"/>
                  </a:lnTo>
                  <a:lnTo>
                    <a:pt x="67" y="184"/>
                  </a:lnTo>
                  <a:lnTo>
                    <a:pt x="67" y="195"/>
                  </a:lnTo>
                  <a:lnTo>
                    <a:pt x="62" y="207"/>
                  </a:lnTo>
                  <a:lnTo>
                    <a:pt x="49" y="218"/>
                  </a:lnTo>
                  <a:lnTo>
                    <a:pt x="40" y="207"/>
                  </a:lnTo>
                  <a:lnTo>
                    <a:pt x="31" y="207"/>
                  </a:lnTo>
                  <a:lnTo>
                    <a:pt x="27" y="195"/>
                  </a:lnTo>
                  <a:lnTo>
                    <a:pt x="18" y="172"/>
                  </a:lnTo>
                  <a:lnTo>
                    <a:pt x="18" y="149"/>
                  </a:lnTo>
                  <a:lnTo>
                    <a:pt x="18" y="138"/>
                  </a:lnTo>
                  <a:lnTo>
                    <a:pt x="22" y="126"/>
                  </a:lnTo>
                  <a:lnTo>
                    <a:pt x="27" y="104"/>
                  </a:lnTo>
                  <a:lnTo>
                    <a:pt x="45" y="69"/>
                  </a:lnTo>
                  <a:lnTo>
                    <a:pt x="80" y="58"/>
                  </a:lnTo>
                  <a:lnTo>
                    <a:pt x="120" y="46"/>
                  </a:lnTo>
                  <a:close/>
                  <a:moveTo>
                    <a:pt x="89" y="1"/>
                  </a:moveTo>
                  <a:lnTo>
                    <a:pt x="58" y="23"/>
                  </a:lnTo>
                  <a:lnTo>
                    <a:pt x="31" y="46"/>
                  </a:lnTo>
                  <a:lnTo>
                    <a:pt x="14" y="69"/>
                  </a:lnTo>
                  <a:lnTo>
                    <a:pt x="5" y="104"/>
                  </a:lnTo>
                  <a:lnTo>
                    <a:pt x="0" y="138"/>
                  </a:lnTo>
                  <a:lnTo>
                    <a:pt x="0" y="149"/>
                  </a:lnTo>
                  <a:lnTo>
                    <a:pt x="5" y="184"/>
                  </a:lnTo>
                  <a:lnTo>
                    <a:pt x="14" y="218"/>
                  </a:lnTo>
                  <a:lnTo>
                    <a:pt x="22" y="241"/>
                  </a:lnTo>
                  <a:lnTo>
                    <a:pt x="40" y="252"/>
                  </a:lnTo>
                  <a:lnTo>
                    <a:pt x="49" y="264"/>
                  </a:lnTo>
                  <a:lnTo>
                    <a:pt x="62" y="252"/>
                  </a:lnTo>
                  <a:lnTo>
                    <a:pt x="71" y="241"/>
                  </a:lnTo>
                  <a:lnTo>
                    <a:pt x="71" y="264"/>
                  </a:lnTo>
                  <a:lnTo>
                    <a:pt x="80" y="298"/>
                  </a:lnTo>
                  <a:lnTo>
                    <a:pt x="89" y="321"/>
                  </a:lnTo>
                  <a:lnTo>
                    <a:pt x="111" y="355"/>
                  </a:lnTo>
                  <a:lnTo>
                    <a:pt x="138" y="367"/>
                  </a:lnTo>
                  <a:lnTo>
                    <a:pt x="151" y="378"/>
                  </a:lnTo>
                  <a:lnTo>
                    <a:pt x="178" y="367"/>
                  </a:lnTo>
                  <a:lnTo>
                    <a:pt x="200" y="332"/>
                  </a:lnTo>
                  <a:lnTo>
                    <a:pt x="209" y="310"/>
                  </a:lnTo>
                  <a:lnTo>
                    <a:pt x="213" y="287"/>
                  </a:lnTo>
                  <a:lnTo>
                    <a:pt x="214" y="278"/>
                  </a:lnTo>
                  <a:lnTo>
                    <a:pt x="214" y="278"/>
                  </a:lnTo>
                  <a:lnTo>
                    <a:pt x="218" y="287"/>
                  </a:lnTo>
                  <a:lnTo>
                    <a:pt x="231" y="298"/>
                  </a:lnTo>
                  <a:lnTo>
                    <a:pt x="244" y="310"/>
                  </a:lnTo>
                  <a:lnTo>
                    <a:pt x="249" y="310"/>
                  </a:lnTo>
                  <a:lnTo>
                    <a:pt x="267" y="298"/>
                  </a:lnTo>
                  <a:lnTo>
                    <a:pt x="280" y="275"/>
                  </a:lnTo>
                  <a:lnTo>
                    <a:pt x="289" y="252"/>
                  </a:lnTo>
                  <a:lnTo>
                    <a:pt x="293" y="207"/>
                  </a:lnTo>
                  <a:lnTo>
                    <a:pt x="293" y="195"/>
                  </a:lnTo>
                  <a:lnTo>
                    <a:pt x="289" y="161"/>
                  </a:lnTo>
                  <a:lnTo>
                    <a:pt x="280" y="126"/>
                  </a:lnTo>
                  <a:lnTo>
                    <a:pt x="267" y="92"/>
                  </a:lnTo>
                  <a:lnTo>
                    <a:pt x="249" y="69"/>
                  </a:lnTo>
                  <a:lnTo>
                    <a:pt x="204" y="23"/>
                  </a:lnTo>
                  <a:lnTo>
                    <a:pt x="15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Audio 4">
            <a:hlinkClick r:id="" action="ppaction://media"/>
            <a:extLst>
              <a:ext uri="{FF2B5EF4-FFF2-40B4-BE49-F238E27FC236}">
                <a16:creationId xmlns:a16="http://schemas.microsoft.com/office/drawing/2014/main" id="{492A162E-A1E9-4F2C-9B77-C0527CC880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88"/>
    </mc:Choice>
    <mc:Fallback>
      <p:transition spd="slow" advTm="18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311700" y="445025"/>
            <a:ext cx="78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 a Virus Scanner</a:t>
            </a:r>
            <a:endParaRPr/>
          </a:p>
        </p:txBody>
      </p:sp>
      <p:sp>
        <p:nvSpPr>
          <p:cNvPr id="124" name="Google Shape;124;p17"/>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25" name="Google Shape;125;p17"/>
          <p:cNvGrpSpPr/>
          <p:nvPr/>
        </p:nvGrpSpPr>
        <p:grpSpPr>
          <a:xfrm>
            <a:off x="3756033" y="445013"/>
            <a:ext cx="624302" cy="635862"/>
            <a:chOff x="1831289" y="3777610"/>
            <a:chExt cx="234850" cy="251488"/>
          </a:xfrm>
        </p:grpSpPr>
        <p:sp>
          <p:nvSpPr>
            <p:cNvPr id="126" name="Google Shape;126;p17"/>
            <p:cNvSpPr/>
            <p:nvPr/>
          </p:nvSpPr>
          <p:spPr>
            <a:xfrm rot="10800000" flipH="1">
              <a:off x="1834157" y="3780530"/>
              <a:ext cx="175580" cy="180269"/>
            </a:xfrm>
            <a:custGeom>
              <a:avLst/>
              <a:gdLst/>
              <a:ahLst/>
              <a:cxnLst/>
              <a:rect l="l" t="t" r="r" b="b"/>
              <a:pathLst>
                <a:path w="551" h="1420" extrusionOk="0">
                  <a:moveTo>
                    <a:pt x="262" y="1"/>
                  </a:moveTo>
                  <a:lnTo>
                    <a:pt x="213" y="24"/>
                  </a:lnTo>
                  <a:lnTo>
                    <a:pt x="164" y="58"/>
                  </a:lnTo>
                  <a:lnTo>
                    <a:pt x="120" y="126"/>
                  </a:lnTo>
                  <a:lnTo>
                    <a:pt x="80" y="207"/>
                  </a:lnTo>
                  <a:lnTo>
                    <a:pt x="62" y="264"/>
                  </a:lnTo>
                  <a:lnTo>
                    <a:pt x="45" y="321"/>
                  </a:lnTo>
                  <a:lnTo>
                    <a:pt x="31" y="378"/>
                  </a:lnTo>
                  <a:lnTo>
                    <a:pt x="22" y="447"/>
                  </a:lnTo>
                  <a:lnTo>
                    <a:pt x="5" y="573"/>
                  </a:lnTo>
                  <a:lnTo>
                    <a:pt x="0" y="710"/>
                  </a:lnTo>
                  <a:lnTo>
                    <a:pt x="5" y="847"/>
                  </a:lnTo>
                  <a:lnTo>
                    <a:pt x="22" y="973"/>
                  </a:lnTo>
                  <a:lnTo>
                    <a:pt x="31" y="1042"/>
                  </a:lnTo>
                  <a:lnTo>
                    <a:pt x="45" y="1099"/>
                  </a:lnTo>
                  <a:lnTo>
                    <a:pt x="62" y="1156"/>
                  </a:lnTo>
                  <a:lnTo>
                    <a:pt x="80" y="1214"/>
                  </a:lnTo>
                  <a:lnTo>
                    <a:pt x="102" y="1259"/>
                  </a:lnTo>
                  <a:lnTo>
                    <a:pt x="125" y="1305"/>
                  </a:lnTo>
                  <a:lnTo>
                    <a:pt x="147" y="1339"/>
                  </a:lnTo>
                  <a:lnTo>
                    <a:pt x="173" y="1362"/>
                  </a:lnTo>
                  <a:lnTo>
                    <a:pt x="222" y="1408"/>
                  </a:lnTo>
                  <a:lnTo>
                    <a:pt x="275" y="1420"/>
                  </a:lnTo>
                  <a:lnTo>
                    <a:pt x="329" y="1408"/>
                  </a:lnTo>
                  <a:lnTo>
                    <a:pt x="377" y="1362"/>
                  </a:lnTo>
                  <a:lnTo>
                    <a:pt x="404" y="1339"/>
                  </a:lnTo>
                  <a:lnTo>
                    <a:pt x="426" y="1305"/>
                  </a:lnTo>
                  <a:lnTo>
                    <a:pt x="448" y="1259"/>
                  </a:lnTo>
                  <a:lnTo>
                    <a:pt x="471" y="1214"/>
                  </a:lnTo>
                  <a:lnTo>
                    <a:pt x="502" y="1111"/>
                  </a:lnTo>
                  <a:lnTo>
                    <a:pt x="528" y="996"/>
                  </a:lnTo>
                  <a:lnTo>
                    <a:pt x="542" y="870"/>
                  </a:lnTo>
                  <a:lnTo>
                    <a:pt x="551" y="744"/>
                  </a:lnTo>
                  <a:lnTo>
                    <a:pt x="546" y="619"/>
                  </a:lnTo>
                  <a:lnTo>
                    <a:pt x="537" y="504"/>
                  </a:lnTo>
                  <a:lnTo>
                    <a:pt x="519" y="378"/>
                  </a:lnTo>
                  <a:lnTo>
                    <a:pt x="493" y="275"/>
                  </a:lnTo>
                  <a:lnTo>
                    <a:pt x="533" y="161"/>
                  </a:lnTo>
                  <a:lnTo>
                    <a:pt x="488" y="46"/>
                  </a:lnTo>
                  <a:lnTo>
                    <a:pt x="444" y="149"/>
                  </a:lnTo>
                  <a:lnTo>
                    <a:pt x="404" y="81"/>
                  </a:lnTo>
                  <a:lnTo>
                    <a:pt x="355" y="35"/>
                  </a:lnTo>
                  <a:lnTo>
                    <a:pt x="311" y="12"/>
                  </a:lnTo>
                  <a:lnTo>
                    <a:pt x="262"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rot="10800000" flipH="1">
              <a:off x="1834157" y="3780530"/>
              <a:ext cx="175580" cy="98894"/>
            </a:xfrm>
            <a:custGeom>
              <a:avLst/>
              <a:gdLst/>
              <a:ahLst/>
              <a:cxnLst/>
              <a:rect l="l" t="t" r="r" b="b"/>
              <a:pathLst>
                <a:path w="551" h="779" extrusionOk="0">
                  <a:moveTo>
                    <a:pt x="0" y="0"/>
                  </a:moveTo>
                  <a:lnTo>
                    <a:pt x="0" y="69"/>
                  </a:lnTo>
                  <a:lnTo>
                    <a:pt x="0" y="149"/>
                  </a:lnTo>
                  <a:lnTo>
                    <a:pt x="9" y="229"/>
                  </a:lnTo>
                  <a:lnTo>
                    <a:pt x="14" y="298"/>
                  </a:lnTo>
                  <a:lnTo>
                    <a:pt x="27" y="378"/>
                  </a:lnTo>
                  <a:lnTo>
                    <a:pt x="40" y="447"/>
                  </a:lnTo>
                  <a:lnTo>
                    <a:pt x="58" y="504"/>
                  </a:lnTo>
                  <a:lnTo>
                    <a:pt x="80" y="573"/>
                  </a:lnTo>
                  <a:lnTo>
                    <a:pt x="102" y="618"/>
                  </a:lnTo>
                  <a:lnTo>
                    <a:pt x="125" y="664"/>
                  </a:lnTo>
                  <a:lnTo>
                    <a:pt x="147" y="698"/>
                  </a:lnTo>
                  <a:lnTo>
                    <a:pt x="173" y="721"/>
                  </a:lnTo>
                  <a:lnTo>
                    <a:pt x="222" y="767"/>
                  </a:lnTo>
                  <a:lnTo>
                    <a:pt x="275" y="779"/>
                  </a:lnTo>
                  <a:lnTo>
                    <a:pt x="329" y="767"/>
                  </a:lnTo>
                  <a:lnTo>
                    <a:pt x="377" y="721"/>
                  </a:lnTo>
                  <a:lnTo>
                    <a:pt x="404" y="698"/>
                  </a:lnTo>
                  <a:lnTo>
                    <a:pt x="426" y="664"/>
                  </a:lnTo>
                  <a:lnTo>
                    <a:pt x="448" y="618"/>
                  </a:lnTo>
                  <a:lnTo>
                    <a:pt x="471" y="573"/>
                  </a:lnTo>
                  <a:lnTo>
                    <a:pt x="493" y="504"/>
                  </a:lnTo>
                  <a:lnTo>
                    <a:pt x="511" y="447"/>
                  </a:lnTo>
                  <a:lnTo>
                    <a:pt x="524" y="378"/>
                  </a:lnTo>
                  <a:lnTo>
                    <a:pt x="533" y="298"/>
                  </a:lnTo>
                  <a:lnTo>
                    <a:pt x="542" y="229"/>
                  </a:lnTo>
                  <a:lnTo>
                    <a:pt x="546" y="149"/>
                  </a:lnTo>
                  <a:lnTo>
                    <a:pt x="551" y="69"/>
                  </a:lnTo>
                  <a:lnTo>
                    <a:pt x="551" y="0"/>
                  </a:lnTo>
                  <a:lnTo>
                    <a:pt x="542" y="115"/>
                  </a:lnTo>
                  <a:lnTo>
                    <a:pt x="524" y="229"/>
                  </a:lnTo>
                  <a:lnTo>
                    <a:pt x="502" y="332"/>
                  </a:lnTo>
                  <a:lnTo>
                    <a:pt x="471" y="424"/>
                  </a:lnTo>
                  <a:lnTo>
                    <a:pt x="448" y="470"/>
                  </a:lnTo>
                  <a:lnTo>
                    <a:pt x="426" y="515"/>
                  </a:lnTo>
                  <a:lnTo>
                    <a:pt x="404" y="550"/>
                  </a:lnTo>
                  <a:lnTo>
                    <a:pt x="377" y="584"/>
                  </a:lnTo>
                  <a:lnTo>
                    <a:pt x="329" y="618"/>
                  </a:lnTo>
                  <a:lnTo>
                    <a:pt x="275" y="630"/>
                  </a:lnTo>
                  <a:lnTo>
                    <a:pt x="222" y="618"/>
                  </a:lnTo>
                  <a:lnTo>
                    <a:pt x="173" y="584"/>
                  </a:lnTo>
                  <a:lnTo>
                    <a:pt x="147" y="550"/>
                  </a:lnTo>
                  <a:lnTo>
                    <a:pt x="125" y="515"/>
                  </a:lnTo>
                  <a:lnTo>
                    <a:pt x="102" y="470"/>
                  </a:lnTo>
                  <a:lnTo>
                    <a:pt x="80" y="424"/>
                  </a:lnTo>
                  <a:lnTo>
                    <a:pt x="49" y="332"/>
                  </a:lnTo>
                  <a:lnTo>
                    <a:pt x="27" y="229"/>
                  </a:lnTo>
                  <a:lnTo>
                    <a:pt x="9" y="115"/>
                  </a:lnTo>
                  <a:lnTo>
                    <a:pt x="0" y="0"/>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rot="10800000" flipH="1">
              <a:off x="1831289" y="3777610"/>
              <a:ext cx="181316" cy="186109"/>
            </a:xfrm>
            <a:custGeom>
              <a:avLst/>
              <a:gdLst/>
              <a:ahLst/>
              <a:cxnLst/>
              <a:rect l="l" t="t" r="r" b="b"/>
              <a:pathLst>
                <a:path w="569" h="1466" extrusionOk="0">
                  <a:moveTo>
                    <a:pt x="284" y="47"/>
                  </a:moveTo>
                  <a:lnTo>
                    <a:pt x="329" y="58"/>
                  </a:lnTo>
                  <a:lnTo>
                    <a:pt x="369" y="81"/>
                  </a:lnTo>
                  <a:lnTo>
                    <a:pt x="413" y="127"/>
                  </a:lnTo>
                  <a:lnTo>
                    <a:pt x="449" y="195"/>
                  </a:lnTo>
                  <a:lnTo>
                    <a:pt x="462" y="195"/>
                  </a:lnTo>
                  <a:lnTo>
                    <a:pt x="497" y="104"/>
                  </a:lnTo>
                  <a:lnTo>
                    <a:pt x="528" y="184"/>
                  </a:lnTo>
                  <a:lnTo>
                    <a:pt x="493" y="275"/>
                  </a:lnTo>
                  <a:lnTo>
                    <a:pt x="493" y="298"/>
                  </a:lnTo>
                  <a:lnTo>
                    <a:pt x="493" y="310"/>
                  </a:lnTo>
                  <a:lnTo>
                    <a:pt x="520" y="401"/>
                  </a:lnTo>
                  <a:lnTo>
                    <a:pt x="537" y="516"/>
                  </a:lnTo>
                  <a:lnTo>
                    <a:pt x="546" y="619"/>
                  </a:lnTo>
                  <a:lnTo>
                    <a:pt x="551" y="733"/>
                  </a:lnTo>
                  <a:lnTo>
                    <a:pt x="546" y="870"/>
                  </a:lnTo>
                  <a:lnTo>
                    <a:pt x="533" y="996"/>
                  </a:lnTo>
                  <a:lnTo>
                    <a:pt x="506" y="1111"/>
                  </a:lnTo>
                  <a:lnTo>
                    <a:pt x="489" y="1168"/>
                  </a:lnTo>
                  <a:lnTo>
                    <a:pt x="471" y="1214"/>
                  </a:lnTo>
                  <a:lnTo>
                    <a:pt x="453" y="1271"/>
                  </a:lnTo>
                  <a:lnTo>
                    <a:pt x="431" y="1305"/>
                  </a:lnTo>
                  <a:lnTo>
                    <a:pt x="386" y="1374"/>
                  </a:lnTo>
                  <a:lnTo>
                    <a:pt x="333" y="1408"/>
                  </a:lnTo>
                  <a:lnTo>
                    <a:pt x="284" y="1420"/>
                  </a:lnTo>
                  <a:lnTo>
                    <a:pt x="236" y="1408"/>
                  </a:lnTo>
                  <a:lnTo>
                    <a:pt x="182" y="1374"/>
                  </a:lnTo>
                  <a:lnTo>
                    <a:pt x="138" y="1305"/>
                  </a:lnTo>
                  <a:lnTo>
                    <a:pt x="116" y="1271"/>
                  </a:lnTo>
                  <a:lnTo>
                    <a:pt x="98" y="1214"/>
                  </a:lnTo>
                  <a:lnTo>
                    <a:pt x="76" y="1168"/>
                  </a:lnTo>
                  <a:lnTo>
                    <a:pt x="63" y="1111"/>
                  </a:lnTo>
                  <a:lnTo>
                    <a:pt x="36" y="996"/>
                  </a:lnTo>
                  <a:lnTo>
                    <a:pt x="23" y="859"/>
                  </a:lnTo>
                  <a:lnTo>
                    <a:pt x="18" y="733"/>
                  </a:lnTo>
                  <a:lnTo>
                    <a:pt x="23" y="607"/>
                  </a:lnTo>
                  <a:lnTo>
                    <a:pt x="36" y="470"/>
                  </a:lnTo>
                  <a:lnTo>
                    <a:pt x="63" y="355"/>
                  </a:lnTo>
                  <a:lnTo>
                    <a:pt x="76" y="298"/>
                  </a:lnTo>
                  <a:lnTo>
                    <a:pt x="98" y="252"/>
                  </a:lnTo>
                  <a:lnTo>
                    <a:pt x="116" y="207"/>
                  </a:lnTo>
                  <a:lnTo>
                    <a:pt x="138" y="161"/>
                  </a:lnTo>
                  <a:lnTo>
                    <a:pt x="182" y="92"/>
                  </a:lnTo>
                  <a:lnTo>
                    <a:pt x="231" y="58"/>
                  </a:lnTo>
                  <a:lnTo>
                    <a:pt x="284" y="47"/>
                  </a:lnTo>
                  <a:close/>
                  <a:moveTo>
                    <a:pt x="284" y="1"/>
                  </a:moveTo>
                  <a:lnTo>
                    <a:pt x="231" y="12"/>
                  </a:lnTo>
                  <a:lnTo>
                    <a:pt x="205" y="35"/>
                  </a:lnTo>
                  <a:lnTo>
                    <a:pt x="178" y="58"/>
                  </a:lnTo>
                  <a:lnTo>
                    <a:pt x="151" y="81"/>
                  </a:lnTo>
                  <a:lnTo>
                    <a:pt x="129" y="127"/>
                  </a:lnTo>
                  <a:lnTo>
                    <a:pt x="107" y="161"/>
                  </a:lnTo>
                  <a:lnTo>
                    <a:pt x="85" y="218"/>
                  </a:lnTo>
                  <a:lnTo>
                    <a:pt x="63" y="275"/>
                  </a:lnTo>
                  <a:lnTo>
                    <a:pt x="49" y="333"/>
                  </a:lnTo>
                  <a:lnTo>
                    <a:pt x="31" y="390"/>
                  </a:lnTo>
                  <a:lnTo>
                    <a:pt x="23" y="458"/>
                  </a:lnTo>
                  <a:lnTo>
                    <a:pt x="14" y="527"/>
                  </a:lnTo>
                  <a:lnTo>
                    <a:pt x="5" y="596"/>
                  </a:lnTo>
                  <a:lnTo>
                    <a:pt x="0" y="733"/>
                  </a:lnTo>
                  <a:lnTo>
                    <a:pt x="5" y="870"/>
                  </a:lnTo>
                  <a:lnTo>
                    <a:pt x="14" y="939"/>
                  </a:lnTo>
                  <a:lnTo>
                    <a:pt x="23" y="1008"/>
                  </a:lnTo>
                  <a:lnTo>
                    <a:pt x="31" y="1076"/>
                  </a:lnTo>
                  <a:lnTo>
                    <a:pt x="49" y="1134"/>
                  </a:lnTo>
                  <a:lnTo>
                    <a:pt x="63" y="1191"/>
                  </a:lnTo>
                  <a:lnTo>
                    <a:pt x="85" y="1248"/>
                  </a:lnTo>
                  <a:lnTo>
                    <a:pt x="107" y="1305"/>
                  </a:lnTo>
                  <a:lnTo>
                    <a:pt x="129" y="1340"/>
                  </a:lnTo>
                  <a:lnTo>
                    <a:pt x="151" y="1385"/>
                  </a:lnTo>
                  <a:lnTo>
                    <a:pt x="178" y="1408"/>
                  </a:lnTo>
                  <a:lnTo>
                    <a:pt x="205" y="1431"/>
                  </a:lnTo>
                  <a:lnTo>
                    <a:pt x="231" y="1454"/>
                  </a:lnTo>
                  <a:lnTo>
                    <a:pt x="284" y="1465"/>
                  </a:lnTo>
                  <a:lnTo>
                    <a:pt x="338" y="1454"/>
                  </a:lnTo>
                  <a:lnTo>
                    <a:pt x="364" y="1431"/>
                  </a:lnTo>
                  <a:lnTo>
                    <a:pt x="391" y="1408"/>
                  </a:lnTo>
                  <a:lnTo>
                    <a:pt x="418" y="1385"/>
                  </a:lnTo>
                  <a:lnTo>
                    <a:pt x="440" y="1340"/>
                  </a:lnTo>
                  <a:lnTo>
                    <a:pt x="462" y="1305"/>
                  </a:lnTo>
                  <a:lnTo>
                    <a:pt x="484" y="1248"/>
                  </a:lnTo>
                  <a:lnTo>
                    <a:pt x="506" y="1191"/>
                  </a:lnTo>
                  <a:lnTo>
                    <a:pt x="520" y="1134"/>
                  </a:lnTo>
                  <a:lnTo>
                    <a:pt x="537" y="1076"/>
                  </a:lnTo>
                  <a:lnTo>
                    <a:pt x="546" y="1008"/>
                  </a:lnTo>
                  <a:lnTo>
                    <a:pt x="555" y="939"/>
                  </a:lnTo>
                  <a:lnTo>
                    <a:pt x="564" y="870"/>
                  </a:lnTo>
                  <a:lnTo>
                    <a:pt x="568" y="733"/>
                  </a:lnTo>
                  <a:lnTo>
                    <a:pt x="564" y="619"/>
                  </a:lnTo>
                  <a:lnTo>
                    <a:pt x="551" y="493"/>
                  </a:lnTo>
                  <a:lnTo>
                    <a:pt x="533" y="390"/>
                  </a:lnTo>
                  <a:lnTo>
                    <a:pt x="511" y="297"/>
                  </a:lnTo>
                  <a:lnTo>
                    <a:pt x="546" y="207"/>
                  </a:lnTo>
                  <a:lnTo>
                    <a:pt x="551" y="184"/>
                  </a:lnTo>
                  <a:lnTo>
                    <a:pt x="546" y="172"/>
                  </a:lnTo>
                  <a:lnTo>
                    <a:pt x="502" y="58"/>
                  </a:lnTo>
                  <a:lnTo>
                    <a:pt x="497" y="47"/>
                  </a:lnTo>
                  <a:lnTo>
                    <a:pt x="489" y="58"/>
                  </a:lnTo>
                  <a:lnTo>
                    <a:pt x="454" y="148"/>
                  </a:lnTo>
                  <a:lnTo>
                    <a:pt x="418" y="92"/>
                  </a:lnTo>
                  <a:lnTo>
                    <a:pt x="378" y="47"/>
                  </a:lnTo>
                  <a:lnTo>
                    <a:pt x="329" y="12"/>
                  </a:lnTo>
                  <a:lnTo>
                    <a:pt x="28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rot="10800000" flipH="1">
              <a:off x="1882274" y="4010056"/>
              <a:ext cx="181316" cy="19043"/>
            </a:xfrm>
            <a:custGeom>
              <a:avLst/>
              <a:gdLst/>
              <a:ahLst/>
              <a:cxnLst/>
              <a:rect l="l" t="t" r="r" b="b"/>
              <a:pathLst>
                <a:path w="569" h="150" extrusionOk="0">
                  <a:moveTo>
                    <a:pt x="284" y="1"/>
                  </a:moveTo>
                  <a:lnTo>
                    <a:pt x="173" y="12"/>
                  </a:lnTo>
                  <a:lnTo>
                    <a:pt x="84" y="24"/>
                  </a:lnTo>
                  <a:lnTo>
                    <a:pt x="22" y="47"/>
                  </a:lnTo>
                  <a:lnTo>
                    <a:pt x="5" y="58"/>
                  </a:lnTo>
                  <a:lnTo>
                    <a:pt x="0" y="81"/>
                  </a:lnTo>
                  <a:lnTo>
                    <a:pt x="5" y="92"/>
                  </a:lnTo>
                  <a:lnTo>
                    <a:pt x="22" y="104"/>
                  </a:lnTo>
                  <a:lnTo>
                    <a:pt x="84" y="127"/>
                  </a:lnTo>
                  <a:lnTo>
                    <a:pt x="173" y="150"/>
                  </a:lnTo>
                  <a:lnTo>
                    <a:pt x="395" y="150"/>
                  </a:lnTo>
                  <a:lnTo>
                    <a:pt x="488" y="127"/>
                  </a:lnTo>
                  <a:lnTo>
                    <a:pt x="546" y="104"/>
                  </a:lnTo>
                  <a:lnTo>
                    <a:pt x="564" y="92"/>
                  </a:lnTo>
                  <a:lnTo>
                    <a:pt x="568" y="81"/>
                  </a:lnTo>
                  <a:lnTo>
                    <a:pt x="564" y="58"/>
                  </a:lnTo>
                  <a:lnTo>
                    <a:pt x="546" y="47"/>
                  </a:lnTo>
                  <a:lnTo>
                    <a:pt x="488" y="24"/>
                  </a:lnTo>
                  <a:lnTo>
                    <a:pt x="395" y="12"/>
                  </a:lnTo>
                  <a:lnTo>
                    <a:pt x="284"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rot="10800000" flipH="1">
              <a:off x="1852320" y="3799446"/>
              <a:ext cx="138935" cy="142438"/>
            </a:xfrm>
            <a:custGeom>
              <a:avLst/>
              <a:gdLst/>
              <a:ahLst/>
              <a:cxnLst/>
              <a:rect l="l" t="t" r="r" b="b"/>
              <a:pathLst>
                <a:path w="436" h="1122" extrusionOk="0">
                  <a:moveTo>
                    <a:pt x="218" y="0"/>
                  </a:moveTo>
                  <a:lnTo>
                    <a:pt x="178" y="12"/>
                  </a:lnTo>
                  <a:lnTo>
                    <a:pt x="134" y="35"/>
                  </a:lnTo>
                  <a:lnTo>
                    <a:pt x="99" y="92"/>
                  </a:lnTo>
                  <a:lnTo>
                    <a:pt x="63" y="161"/>
                  </a:lnTo>
                  <a:lnTo>
                    <a:pt x="36" y="252"/>
                  </a:lnTo>
                  <a:lnTo>
                    <a:pt x="14" y="355"/>
                  </a:lnTo>
                  <a:lnTo>
                    <a:pt x="5" y="458"/>
                  </a:lnTo>
                  <a:lnTo>
                    <a:pt x="1" y="561"/>
                  </a:lnTo>
                  <a:lnTo>
                    <a:pt x="5" y="664"/>
                  </a:lnTo>
                  <a:lnTo>
                    <a:pt x="14" y="779"/>
                  </a:lnTo>
                  <a:lnTo>
                    <a:pt x="36" y="870"/>
                  </a:lnTo>
                  <a:lnTo>
                    <a:pt x="63" y="962"/>
                  </a:lnTo>
                  <a:lnTo>
                    <a:pt x="99" y="1030"/>
                  </a:lnTo>
                  <a:lnTo>
                    <a:pt x="134" y="1087"/>
                  </a:lnTo>
                  <a:lnTo>
                    <a:pt x="178" y="1110"/>
                  </a:lnTo>
                  <a:lnTo>
                    <a:pt x="218" y="1122"/>
                  </a:lnTo>
                  <a:lnTo>
                    <a:pt x="258" y="1110"/>
                  </a:lnTo>
                  <a:lnTo>
                    <a:pt x="298" y="1087"/>
                  </a:lnTo>
                  <a:lnTo>
                    <a:pt x="338" y="1030"/>
                  </a:lnTo>
                  <a:lnTo>
                    <a:pt x="374" y="962"/>
                  </a:lnTo>
                  <a:lnTo>
                    <a:pt x="400" y="870"/>
                  </a:lnTo>
                  <a:lnTo>
                    <a:pt x="423" y="779"/>
                  </a:lnTo>
                  <a:lnTo>
                    <a:pt x="431" y="664"/>
                  </a:lnTo>
                  <a:lnTo>
                    <a:pt x="436" y="561"/>
                  </a:lnTo>
                  <a:lnTo>
                    <a:pt x="431" y="458"/>
                  </a:lnTo>
                  <a:lnTo>
                    <a:pt x="423" y="355"/>
                  </a:lnTo>
                  <a:lnTo>
                    <a:pt x="400" y="252"/>
                  </a:lnTo>
                  <a:lnTo>
                    <a:pt x="374" y="161"/>
                  </a:lnTo>
                  <a:lnTo>
                    <a:pt x="338" y="92"/>
                  </a:lnTo>
                  <a:lnTo>
                    <a:pt x="298" y="35"/>
                  </a:lnTo>
                  <a:lnTo>
                    <a:pt x="258" y="12"/>
                  </a:lnTo>
                  <a:lnTo>
                    <a:pt x="218" y="0"/>
                  </a:lnTo>
                  <a:close/>
                </a:path>
              </a:pathLst>
            </a:custGeom>
            <a:solidFill>
              <a:srgbClr val="00B8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rot="10800000" flipH="1">
              <a:off x="1852320" y="3799446"/>
              <a:ext cx="105157" cy="111970"/>
            </a:xfrm>
            <a:custGeom>
              <a:avLst/>
              <a:gdLst/>
              <a:ahLst/>
              <a:cxnLst/>
              <a:rect l="l" t="t" r="r" b="b"/>
              <a:pathLst>
                <a:path w="330" h="882" extrusionOk="0">
                  <a:moveTo>
                    <a:pt x="41" y="1"/>
                  </a:moveTo>
                  <a:lnTo>
                    <a:pt x="19" y="81"/>
                  </a:lnTo>
                  <a:lnTo>
                    <a:pt x="5" y="172"/>
                  </a:lnTo>
                  <a:lnTo>
                    <a:pt x="1" y="264"/>
                  </a:lnTo>
                  <a:lnTo>
                    <a:pt x="1" y="367"/>
                  </a:lnTo>
                  <a:lnTo>
                    <a:pt x="5" y="458"/>
                  </a:lnTo>
                  <a:lnTo>
                    <a:pt x="19" y="550"/>
                  </a:lnTo>
                  <a:lnTo>
                    <a:pt x="36" y="642"/>
                  </a:lnTo>
                  <a:lnTo>
                    <a:pt x="63" y="722"/>
                  </a:lnTo>
                  <a:lnTo>
                    <a:pt x="94" y="779"/>
                  </a:lnTo>
                  <a:lnTo>
                    <a:pt x="125" y="825"/>
                  </a:lnTo>
                  <a:lnTo>
                    <a:pt x="156" y="859"/>
                  </a:lnTo>
                  <a:lnTo>
                    <a:pt x="192" y="882"/>
                  </a:lnTo>
                  <a:lnTo>
                    <a:pt x="227" y="882"/>
                  </a:lnTo>
                  <a:lnTo>
                    <a:pt x="263" y="870"/>
                  </a:lnTo>
                  <a:lnTo>
                    <a:pt x="298" y="847"/>
                  </a:lnTo>
                  <a:lnTo>
                    <a:pt x="329" y="802"/>
                  </a:lnTo>
                  <a:lnTo>
                    <a:pt x="41" y="1"/>
                  </a:lnTo>
                  <a:close/>
                </a:path>
              </a:pathLst>
            </a:custGeom>
            <a:solidFill>
              <a:srgbClr val="4A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rot="10800000" flipH="1">
              <a:off x="1849771" y="3796526"/>
              <a:ext cx="144352" cy="148278"/>
            </a:xfrm>
            <a:custGeom>
              <a:avLst/>
              <a:gdLst/>
              <a:ahLst/>
              <a:cxnLst/>
              <a:rect l="l" t="t" r="r" b="b"/>
              <a:pathLst>
                <a:path w="453" h="1168" extrusionOk="0">
                  <a:moveTo>
                    <a:pt x="226" y="46"/>
                  </a:moveTo>
                  <a:lnTo>
                    <a:pt x="266" y="58"/>
                  </a:lnTo>
                  <a:lnTo>
                    <a:pt x="306" y="81"/>
                  </a:lnTo>
                  <a:lnTo>
                    <a:pt x="342" y="138"/>
                  </a:lnTo>
                  <a:lnTo>
                    <a:pt x="373" y="206"/>
                  </a:lnTo>
                  <a:lnTo>
                    <a:pt x="399" y="287"/>
                  </a:lnTo>
                  <a:lnTo>
                    <a:pt x="422" y="378"/>
                  </a:lnTo>
                  <a:lnTo>
                    <a:pt x="431" y="481"/>
                  </a:lnTo>
                  <a:lnTo>
                    <a:pt x="435" y="584"/>
                  </a:lnTo>
                  <a:lnTo>
                    <a:pt x="431" y="687"/>
                  </a:lnTo>
                  <a:lnTo>
                    <a:pt x="422" y="790"/>
                  </a:lnTo>
                  <a:lnTo>
                    <a:pt x="399" y="882"/>
                  </a:lnTo>
                  <a:lnTo>
                    <a:pt x="373" y="962"/>
                  </a:lnTo>
                  <a:lnTo>
                    <a:pt x="342" y="1030"/>
                  </a:lnTo>
                  <a:lnTo>
                    <a:pt x="306" y="1088"/>
                  </a:lnTo>
                  <a:lnTo>
                    <a:pt x="266" y="1110"/>
                  </a:lnTo>
                  <a:lnTo>
                    <a:pt x="226" y="1122"/>
                  </a:lnTo>
                  <a:lnTo>
                    <a:pt x="186" y="1110"/>
                  </a:lnTo>
                  <a:lnTo>
                    <a:pt x="147" y="1088"/>
                  </a:lnTo>
                  <a:lnTo>
                    <a:pt x="111" y="1030"/>
                  </a:lnTo>
                  <a:lnTo>
                    <a:pt x="80" y="962"/>
                  </a:lnTo>
                  <a:lnTo>
                    <a:pt x="53" y="882"/>
                  </a:lnTo>
                  <a:lnTo>
                    <a:pt x="31" y="790"/>
                  </a:lnTo>
                  <a:lnTo>
                    <a:pt x="22" y="687"/>
                  </a:lnTo>
                  <a:lnTo>
                    <a:pt x="18" y="584"/>
                  </a:lnTo>
                  <a:lnTo>
                    <a:pt x="22" y="481"/>
                  </a:lnTo>
                  <a:lnTo>
                    <a:pt x="31" y="378"/>
                  </a:lnTo>
                  <a:lnTo>
                    <a:pt x="53" y="287"/>
                  </a:lnTo>
                  <a:lnTo>
                    <a:pt x="80" y="206"/>
                  </a:lnTo>
                  <a:lnTo>
                    <a:pt x="111" y="138"/>
                  </a:lnTo>
                  <a:lnTo>
                    <a:pt x="147" y="81"/>
                  </a:lnTo>
                  <a:lnTo>
                    <a:pt x="186" y="58"/>
                  </a:lnTo>
                  <a:lnTo>
                    <a:pt x="226" y="46"/>
                  </a:lnTo>
                  <a:close/>
                  <a:moveTo>
                    <a:pt x="226" y="0"/>
                  </a:moveTo>
                  <a:lnTo>
                    <a:pt x="182" y="12"/>
                  </a:lnTo>
                  <a:lnTo>
                    <a:pt x="142" y="46"/>
                  </a:lnTo>
                  <a:lnTo>
                    <a:pt x="102" y="92"/>
                  </a:lnTo>
                  <a:lnTo>
                    <a:pt x="67" y="172"/>
                  </a:lnTo>
                  <a:lnTo>
                    <a:pt x="36" y="264"/>
                  </a:lnTo>
                  <a:lnTo>
                    <a:pt x="18" y="367"/>
                  </a:lnTo>
                  <a:lnTo>
                    <a:pt x="5" y="470"/>
                  </a:lnTo>
                  <a:lnTo>
                    <a:pt x="0" y="584"/>
                  </a:lnTo>
                  <a:lnTo>
                    <a:pt x="5" y="699"/>
                  </a:lnTo>
                  <a:lnTo>
                    <a:pt x="18" y="802"/>
                  </a:lnTo>
                  <a:lnTo>
                    <a:pt x="36" y="905"/>
                  </a:lnTo>
                  <a:lnTo>
                    <a:pt x="67" y="996"/>
                  </a:lnTo>
                  <a:lnTo>
                    <a:pt x="102" y="1076"/>
                  </a:lnTo>
                  <a:lnTo>
                    <a:pt x="142" y="1122"/>
                  </a:lnTo>
                  <a:lnTo>
                    <a:pt x="182" y="1156"/>
                  </a:lnTo>
                  <a:lnTo>
                    <a:pt x="226" y="1168"/>
                  </a:lnTo>
                  <a:lnTo>
                    <a:pt x="271" y="1156"/>
                  </a:lnTo>
                  <a:lnTo>
                    <a:pt x="311" y="1122"/>
                  </a:lnTo>
                  <a:lnTo>
                    <a:pt x="351" y="1076"/>
                  </a:lnTo>
                  <a:lnTo>
                    <a:pt x="386" y="996"/>
                  </a:lnTo>
                  <a:lnTo>
                    <a:pt x="417" y="905"/>
                  </a:lnTo>
                  <a:lnTo>
                    <a:pt x="435" y="802"/>
                  </a:lnTo>
                  <a:lnTo>
                    <a:pt x="448" y="699"/>
                  </a:lnTo>
                  <a:lnTo>
                    <a:pt x="453" y="584"/>
                  </a:lnTo>
                  <a:lnTo>
                    <a:pt x="448" y="470"/>
                  </a:lnTo>
                  <a:lnTo>
                    <a:pt x="435" y="367"/>
                  </a:lnTo>
                  <a:lnTo>
                    <a:pt x="417" y="264"/>
                  </a:lnTo>
                  <a:lnTo>
                    <a:pt x="386" y="172"/>
                  </a:lnTo>
                  <a:lnTo>
                    <a:pt x="351" y="92"/>
                  </a:lnTo>
                  <a:lnTo>
                    <a:pt x="311" y="46"/>
                  </a:lnTo>
                  <a:lnTo>
                    <a:pt x="271" y="12"/>
                  </a:lnTo>
                  <a:lnTo>
                    <a:pt x="22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rot="10800000" flipH="1">
              <a:off x="1982651" y="3932997"/>
              <a:ext cx="80939" cy="83025"/>
            </a:xfrm>
            <a:custGeom>
              <a:avLst/>
              <a:gdLst/>
              <a:ahLst/>
              <a:cxnLst/>
              <a:rect l="l" t="t" r="r" b="b"/>
              <a:pathLst>
                <a:path w="254" h="654" extrusionOk="0">
                  <a:moveTo>
                    <a:pt x="200" y="1"/>
                  </a:moveTo>
                  <a:lnTo>
                    <a:pt x="178" y="12"/>
                  </a:lnTo>
                  <a:lnTo>
                    <a:pt x="160" y="35"/>
                  </a:lnTo>
                  <a:lnTo>
                    <a:pt x="5" y="436"/>
                  </a:lnTo>
                  <a:lnTo>
                    <a:pt x="0" y="470"/>
                  </a:lnTo>
                  <a:lnTo>
                    <a:pt x="5" y="493"/>
                  </a:lnTo>
                  <a:lnTo>
                    <a:pt x="62" y="642"/>
                  </a:lnTo>
                  <a:lnTo>
                    <a:pt x="71" y="653"/>
                  </a:lnTo>
                  <a:lnTo>
                    <a:pt x="85" y="642"/>
                  </a:lnTo>
                  <a:lnTo>
                    <a:pt x="240" y="241"/>
                  </a:lnTo>
                  <a:lnTo>
                    <a:pt x="249" y="195"/>
                  </a:lnTo>
                  <a:lnTo>
                    <a:pt x="253" y="138"/>
                  </a:lnTo>
                  <a:lnTo>
                    <a:pt x="249" y="92"/>
                  </a:lnTo>
                  <a:lnTo>
                    <a:pt x="240" y="35"/>
                  </a:lnTo>
                  <a:lnTo>
                    <a:pt x="218" y="12"/>
                  </a:lnTo>
                  <a:lnTo>
                    <a:pt x="200" y="1"/>
                  </a:lnTo>
                  <a:close/>
                </a:path>
              </a:pathLst>
            </a:custGeom>
            <a:solidFill>
              <a:srgbClr val="B895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rot="10800000" flipH="1">
              <a:off x="1989661" y="3932997"/>
              <a:ext cx="73929" cy="83025"/>
            </a:xfrm>
            <a:custGeom>
              <a:avLst/>
              <a:gdLst/>
              <a:ahLst/>
              <a:cxnLst/>
              <a:rect l="l" t="t" r="r" b="b"/>
              <a:pathLst>
                <a:path w="232" h="654" extrusionOk="0">
                  <a:moveTo>
                    <a:pt x="191" y="1"/>
                  </a:moveTo>
                  <a:lnTo>
                    <a:pt x="196" y="47"/>
                  </a:lnTo>
                  <a:lnTo>
                    <a:pt x="196" y="81"/>
                  </a:lnTo>
                  <a:lnTo>
                    <a:pt x="191" y="115"/>
                  </a:lnTo>
                  <a:lnTo>
                    <a:pt x="178" y="150"/>
                  </a:lnTo>
                  <a:lnTo>
                    <a:pt x="27" y="550"/>
                  </a:lnTo>
                  <a:lnTo>
                    <a:pt x="14" y="561"/>
                  </a:lnTo>
                  <a:lnTo>
                    <a:pt x="0" y="550"/>
                  </a:lnTo>
                  <a:lnTo>
                    <a:pt x="40" y="642"/>
                  </a:lnTo>
                  <a:lnTo>
                    <a:pt x="49" y="653"/>
                  </a:lnTo>
                  <a:lnTo>
                    <a:pt x="63" y="642"/>
                  </a:lnTo>
                  <a:lnTo>
                    <a:pt x="218" y="241"/>
                  </a:lnTo>
                  <a:lnTo>
                    <a:pt x="227" y="195"/>
                  </a:lnTo>
                  <a:lnTo>
                    <a:pt x="231" y="138"/>
                  </a:lnTo>
                  <a:lnTo>
                    <a:pt x="227" y="92"/>
                  </a:lnTo>
                  <a:lnTo>
                    <a:pt x="218" y="35"/>
                  </a:lnTo>
                  <a:lnTo>
                    <a:pt x="205" y="24"/>
                  </a:lnTo>
                  <a:lnTo>
                    <a:pt x="191" y="1"/>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10800000" flipH="1">
              <a:off x="1979783" y="3930204"/>
              <a:ext cx="86356" cy="88738"/>
            </a:xfrm>
            <a:custGeom>
              <a:avLst/>
              <a:gdLst/>
              <a:ahLst/>
              <a:cxnLst/>
              <a:rect l="l" t="t" r="r" b="b"/>
              <a:pathLst>
                <a:path w="271" h="699" extrusionOk="0">
                  <a:moveTo>
                    <a:pt x="227" y="47"/>
                  </a:moveTo>
                  <a:lnTo>
                    <a:pt x="240" y="81"/>
                  </a:lnTo>
                  <a:lnTo>
                    <a:pt x="253" y="115"/>
                  </a:lnTo>
                  <a:lnTo>
                    <a:pt x="253" y="161"/>
                  </a:lnTo>
                  <a:lnTo>
                    <a:pt x="253" y="207"/>
                  </a:lnTo>
                  <a:lnTo>
                    <a:pt x="240" y="253"/>
                  </a:lnTo>
                  <a:lnTo>
                    <a:pt x="85" y="653"/>
                  </a:lnTo>
                  <a:lnTo>
                    <a:pt x="76" y="653"/>
                  </a:lnTo>
                  <a:lnTo>
                    <a:pt x="18" y="504"/>
                  </a:lnTo>
                  <a:lnTo>
                    <a:pt x="18" y="493"/>
                  </a:lnTo>
                  <a:lnTo>
                    <a:pt x="18" y="482"/>
                  </a:lnTo>
                  <a:lnTo>
                    <a:pt x="173" y="81"/>
                  </a:lnTo>
                  <a:lnTo>
                    <a:pt x="191" y="47"/>
                  </a:lnTo>
                  <a:close/>
                  <a:moveTo>
                    <a:pt x="209" y="1"/>
                  </a:moveTo>
                  <a:lnTo>
                    <a:pt x="182" y="12"/>
                  </a:lnTo>
                  <a:lnTo>
                    <a:pt x="169" y="24"/>
                  </a:lnTo>
                  <a:lnTo>
                    <a:pt x="160" y="47"/>
                  </a:lnTo>
                  <a:lnTo>
                    <a:pt x="5" y="447"/>
                  </a:lnTo>
                  <a:lnTo>
                    <a:pt x="0" y="470"/>
                  </a:lnTo>
                  <a:lnTo>
                    <a:pt x="0" y="493"/>
                  </a:lnTo>
                  <a:lnTo>
                    <a:pt x="0" y="516"/>
                  </a:lnTo>
                  <a:lnTo>
                    <a:pt x="5" y="539"/>
                  </a:lnTo>
                  <a:lnTo>
                    <a:pt x="62" y="687"/>
                  </a:lnTo>
                  <a:lnTo>
                    <a:pt x="71" y="699"/>
                  </a:lnTo>
                  <a:lnTo>
                    <a:pt x="89" y="699"/>
                  </a:lnTo>
                  <a:lnTo>
                    <a:pt x="98" y="687"/>
                  </a:lnTo>
                  <a:lnTo>
                    <a:pt x="253" y="287"/>
                  </a:lnTo>
                  <a:lnTo>
                    <a:pt x="262" y="264"/>
                  </a:lnTo>
                  <a:lnTo>
                    <a:pt x="267" y="230"/>
                  </a:lnTo>
                  <a:lnTo>
                    <a:pt x="271" y="161"/>
                  </a:lnTo>
                  <a:lnTo>
                    <a:pt x="267" y="104"/>
                  </a:lnTo>
                  <a:lnTo>
                    <a:pt x="262" y="70"/>
                  </a:lnTo>
                  <a:lnTo>
                    <a:pt x="253" y="47"/>
                  </a:lnTo>
                  <a:lnTo>
                    <a:pt x="244" y="24"/>
                  </a:lnTo>
                  <a:lnTo>
                    <a:pt x="231" y="12"/>
                  </a:lnTo>
                  <a:lnTo>
                    <a:pt x="20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7"/>
          <p:cNvSpPr txBox="1">
            <a:spLocks noGrp="1"/>
          </p:cNvSpPr>
          <p:nvPr>
            <p:ph type="title"/>
          </p:nvPr>
        </p:nvSpPr>
        <p:spPr>
          <a:xfrm>
            <a:off x="2340900" y="1692088"/>
            <a:ext cx="36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Verify Signatures</a:t>
            </a:r>
            <a:endParaRPr/>
          </a:p>
        </p:txBody>
      </p:sp>
      <p:sp>
        <p:nvSpPr>
          <p:cNvPr id="137" name="Google Shape;137;p17"/>
          <p:cNvSpPr txBox="1">
            <a:spLocks noGrp="1"/>
          </p:cNvSpPr>
          <p:nvPr>
            <p:ph type="title"/>
          </p:nvPr>
        </p:nvSpPr>
        <p:spPr>
          <a:xfrm>
            <a:off x="4036575" y="2829988"/>
            <a:ext cx="353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for updates</a:t>
            </a:r>
            <a:endParaRPr/>
          </a:p>
        </p:txBody>
      </p:sp>
      <p:grpSp>
        <p:nvGrpSpPr>
          <p:cNvPr id="138" name="Google Shape;138;p17"/>
          <p:cNvGrpSpPr/>
          <p:nvPr/>
        </p:nvGrpSpPr>
        <p:grpSpPr>
          <a:xfrm>
            <a:off x="7053403" y="2798416"/>
            <a:ext cx="624296" cy="635847"/>
            <a:chOff x="3884392" y="3767454"/>
            <a:chExt cx="224972" cy="261644"/>
          </a:xfrm>
        </p:grpSpPr>
        <p:sp>
          <p:nvSpPr>
            <p:cNvPr id="139" name="Google Shape;139;p17"/>
            <p:cNvSpPr/>
            <p:nvPr/>
          </p:nvSpPr>
          <p:spPr>
            <a:xfrm rot="10800000" flipH="1">
              <a:off x="3898413" y="3941757"/>
              <a:ext cx="61182" cy="64110"/>
            </a:xfrm>
            <a:custGeom>
              <a:avLst/>
              <a:gdLst/>
              <a:ahLst/>
              <a:cxnLst/>
              <a:rect l="l" t="t" r="r" b="b"/>
              <a:pathLst>
                <a:path w="192" h="505" extrusionOk="0">
                  <a:moveTo>
                    <a:pt x="94" y="1"/>
                  </a:moveTo>
                  <a:lnTo>
                    <a:pt x="76" y="12"/>
                  </a:lnTo>
                  <a:lnTo>
                    <a:pt x="58" y="24"/>
                  </a:lnTo>
                  <a:lnTo>
                    <a:pt x="41" y="47"/>
                  </a:lnTo>
                  <a:lnTo>
                    <a:pt x="27" y="81"/>
                  </a:lnTo>
                  <a:lnTo>
                    <a:pt x="14" y="115"/>
                  </a:lnTo>
                  <a:lnTo>
                    <a:pt x="5" y="161"/>
                  </a:lnTo>
                  <a:lnTo>
                    <a:pt x="1" y="207"/>
                  </a:lnTo>
                  <a:lnTo>
                    <a:pt x="1" y="253"/>
                  </a:lnTo>
                  <a:lnTo>
                    <a:pt x="1" y="298"/>
                  </a:lnTo>
                  <a:lnTo>
                    <a:pt x="5" y="344"/>
                  </a:lnTo>
                  <a:lnTo>
                    <a:pt x="14" y="390"/>
                  </a:lnTo>
                  <a:lnTo>
                    <a:pt x="27" y="424"/>
                  </a:lnTo>
                  <a:lnTo>
                    <a:pt x="41" y="459"/>
                  </a:lnTo>
                  <a:lnTo>
                    <a:pt x="58" y="481"/>
                  </a:lnTo>
                  <a:lnTo>
                    <a:pt x="76" y="493"/>
                  </a:lnTo>
                  <a:lnTo>
                    <a:pt x="94" y="504"/>
                  </a:lnTo>
                  <a:lnTo>
                    <a:pt x="116" y="493"/>
                  </a:lnTo>
                  <a:lnTo>
                    <a:pt x="134" y="481"/>
                  </a:lnTo>
                  <a:lnTo>
                    <a:pt x="152" y="459"/>
                  </a:lnTo>
                  <a:lnTo>
                    <a:pt x="165" y="424"/>
                  </a:lnTo>
                  <a:lnTo>
                    <a:pt x="174" y="390"/>
                  </a:lnTo>
                  <a:lnTo>
                    <a:pt x="183" y="344"/>
                  </a:lnTo>
                  <a:lnTo>
                    <a:pt x="191" y="298"/>
                  </a:lnTo>
                  <a:lnTo>
                    <a:pt x="191" y="253"/>
                  </a:lnTo>
                  <a:lnTo>
                    <a:pt x="191" y="207"/>
                  </a:lnTo>
                  <a:lnTo>
                    <a:pt x="183" y="161"/>
                  </a:lnTo>
                  <a:lnTo>
                    <a:pt x="174" y="115"/>
                  </a:lnTo>
                  <a:lnTo>
                    <a:pt x="165" y="81"/>
                  </a:lnTo>
                  <a:lnTo>
                    <a:pt x="152" y="47"/>
                  </a:lnTo>
                  <a:lnTo>
                    <a:pt x="134" y="24"/>
                  </a:lnTo>
                  <a:lnTo>
                    <a:pt x="116" y="12"/>
                  </a:lnTo>
                  <a:lnTo>
                    <a:pt x="94" y="1"/>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rot="10800000" flipH="1">
              <a:off x="3898413" y="3941757"/>
              <a:ext cx="61182" cy="42274"/>
            </a:xfrm>
            <a:custGeom>
              <a:avLst/>
              <a:gdLst/>
              <a:ahLst/>
              <a:cxnLst/>
              <a:rect l="l" t="t" r="r" b="b"/>
              <a:pathLst>
                <a:path w="192" h="333" extrusionOk="0">
                  <a:moveTo>
                    <a:pt x="5" y="1"/>
                  </a:moveTo>
                  <a:lnTo>
                    <a:pt x="1" y="81"/>
                  </a:lnTo>
                  <a:lnTo>
                    <a:pt x="1" y="126"/>
                  </a:lnTo>
                  <a:lnTo>
                    <a:pt x="5" y="172"/>
                  </a:lnTo>
                  <a:lnTo>
                    <a:pt x="14" y="218"/>
                  </a:lnTo>
                  <a:lnTo>
                    <a:pt x="27" y="252"/>
                  </a:lnTo>
                  <a:lnTo>
                    <a:pt x="41" y="287"/>
                  </a:lnTo>
                  <a:lnTo>
                    <a:pt x="58" y="309"/>
                  </a:lnTo>
                  <a:lnTo>
                    <a:pt x="76" y="321"/>
                  </a:lnTo>
                  <a:lnTo>
                    <a:pt x="94" y="332"/>
                  </a:lnTo>
                  <a:lnTo>
                    <a:pt x="116" y="321"/>
                  </a:lnTo>
                  <a:lnTo>
                    <a:pt x="134" y="309"/>
                  </a:lnTo>
                  <a:lnTo>
                    <a:pt x="152" y="287"/>
                  </a:lnTo>
                  <a:lnTo>
                    <a:pt x="165" y="252"/>
                  </a:lnTo>
                  <a:lnTo>
                    <a:pt x="174" y="218"/>
                  </a:lnTo>
                  <a:lnTo>
                    <a:pt x="183" y="172"/>
                  </a:lnTo>
                  <a:lnTo>
                    <a:pt x="191" y="126"/>
                  </a:lnTo>
                  <a:lnTo>
                    <a:pt x="191" y="81"/>
                  </a:lnTo>
                  <a:lnTo>
                    <a:pt x="187" y="1"/>
                  </a:lnTo>
                  <a:lnTo>
                    <a:pt x="174" y="69"/>
                  </a:lnTo>
                  <a:lnTo>
                    <a:pt x="152" y="126"/>
                  </a:lnTo>
                  <a:lnTo>
                    <a:pt x="125" y="161"/>
                  </a:lnTo>
                  <a:lnTo>
                    <a:pt x="94" y="172"/>
                  </a:lnTo>
                  <a:lnTo>
                    <a:pt x="67" y="161"/>
                  </a:lnTo>
                  <a:lnTo>
                    <a:pt x="41" y="126"/>
                  </a:lnTo>
                  <a:lnTo>
                    <a:pt x="18" y="69"/>
                  </a:lnTo>
                  <a:lnTo>
                    <a:pt x="5"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rot="10800000" flipH="1">
              <a:off x="3895545" y="3938837"/>
              <a:ext cx="66918" cy="69949"/>
            </a:xfrm>
            <a:custGeom>
              <a:avLst/>
              <a:gdLst/>
              <a:ahLst/>
              <a:cxnLst/>
              <a:rect l="l" t="t" r="r" b="b"/>
              <a:pathLst>
                <a:path w="210" h="551" extrusionOk="0">
                  <a:moveTo>
                    <a:pt x="103" y="47"/>
                  </a:moveTo>
                  <a:lnTo>
                    <a:pt x="121" y="58"/>
                  </a:lnTo>
                  <a:lnTo>
                    <a:pt x="138" y="70"/>
                  </a:lnTo>
                  <a:lnTo>
                    <a:pt x="152" y="93"/>
                  </a:lnTo>
                  <a:lnTo>
                    <a:pt x="165" y="115"/>
                  </a:lnTo>
                  <a:lnTo>
                    <a:pt x="178" y="150"/>
                  </a:lnTo>
                  <a:lnTo>
                    <a:pt x="187" y="184"/>
                  </a:lnTo>
                  <a:lnTo>
                    <a:pt x="192" y="230"/>
                  </a:lnTo>
                  <a:lnTo>
                    <a:pt x="192" y="276"/>
                  </a:lnTo>
                  <a:lnTo>
                    <a:pt x="192" y="321"/>
                  </a:lnTo>
                  <a:lnTo>
                    <a:pt x="187" y="367"/>
                  </a:lnTo>
                  <a:lnTo>
                    <a:pt x="178" y="402"/>
                  </a:lnTo>
                  <a:lnTo>
                    <a:pt x="165" y="436"/>
                  </a:lnTo>
                  <a:lnTo>
                    <a:pt x="152" y="459"/>
                  </a:lnTo>
                  <a:lnTo>
                    <a:pt x="138" y="482"/>
                  </a:lnTo>
                  <a:lnTo>
                    <a:pt x="121" y="493"/>
                  </a:lnTo>
                  <a:lnTo>
                    <a:pt x="103" y="504"/>
                  </a:lnTo>
                  <a:lnTo>
                    <a:pt x="85" y="493"/>
                  </a:lnTo>
                  <a:lnTo>
                    <a:pt x="72" y="482"/>
                  </a:lnTo>
                  <a:lnTo>
                    <a:pt x="54" y="459"/>
                  </a:lnTo>
                  <a:lnTo>
                    <a:pt x="41" y="436"/>
                  </a:lnTo>
                  <a:lnTo>
                    <a:pt x="32" y="402"/>
                  </a:lnTo>
                  <a:lnTo>
                    <a:pt x="23" y="367"/>
                  </a:lnTo>
                  <a:lnTo>
                    <a:pt x="19" y="321"/>
                  </a:lnTo>
                  <a:lnTo>
                    <a:pt x="19" y="276"/>
                  </a:lnTo>
                  <a:lnTo>
                    <a:pt x="19" y="230"/>
                  </a:lnTo>
                  <a:lnTo>
                    <a:pt x="23" y="184"/>
                  </a:lnTo>
                  <a:lnTo>
                    <a:pt x="32" y="150"/>
                  </a:lnTo>
                  <a:lnTo>
                    <a:pt x="41" y="115"/>
                  </a:lnTo>
                  <a:lnTo>
                    <a:pt x="54" y="93"/>
                  </a:lnTo>
                  <a:lnTo>
                    <a:pt x="72" y="70"/>
                  </a:lnTo>
                  <a:lnTo>
                    <a:pt x="85" y="58"/>
                  </a:lnTo>
                  <a:lnTo>
                    <a:pt x="103" y="47"/>
                  </a:lnTo>
                  <a:close/>
                  <a:moveTo>
                    <a:pt x="103" y="1"/>
                  </a:moveTo>
                  <a:lnTo>
                    <a:pt x="85" y="12"/>
                  </a:lnTo>
                  <a:lnTo>
                    <a:pt x="63" y="24"/>
                  </a:lnTo>
                  <a:lnTo>
                    <a:pt x="45" y="47"/>
                  </a:lnTo>
                  <a:lnTo>
                    <a:pt x="32" y="81"/>
                  </a:lnTo>
                  <a:lnTo>
                    <a:pt x="19" y="127"/>
                  </a:lnTo>
                  <a:lnTo>
                    <a:pt x="10" y="173"/>
                  </a:lnTo>
                  <a:lnTo>
                    <a:pt x="1" y="218"/>
                  </a:lnTo>
                  <a:lnTo>
                    <a:pt x="1" y="276"/>
                  </a:lnTo>
                  <a:lnTo>
                    <a:pt x="1" y="333"/>
                  </a:lnTo>
                  <a:lnTo>
                    <a:pt x="10" y="379"/>
                  </a:lnTo>
                  <a:lnTo>
                    <a:pt x="19" y="424"/>
                  </a:lnTo>
                  <a:lnTo>
                    <a:pt x="32" y="470"/>
                  </a:lnTo>
                  <a:lnTo>
                    <a:pt x="45" y="504"/>
                  </a:lnTo>
                  <a:lnTo>
                    <a:pt x="63" y="527"/>
                  </a:lnTo>
                  <a:lnTo>
                    <a:pt x="85" y="539"/>
                  </a:lnTo>
                  <a:lnTo>
                    <a:pt x="103" y="550"/>
                  </a:lnTo>
                  <a:lnTo>
                    <a:pt x="125" y="539"/>
                  </a:lnTo>
                  <a:lnTo>
                    <a:pt x="147" y="527"/>
                  </a:lnTo>
                  <a:lnTo>
                    <a:pt x="165" y="504"/>
                  </a:lnTo>
                  <a:lnTo>
                    <a:pt x="178" y="470"/>
                  </a:lnTo>
                  <a:lnTo>
                    <a:pt x="192" y="424"/>
                  </a:lnTo>
                  <a:lnTo>
                    <a:pt x="200" y="379"/>
                  </a:lnTo>
                  <a:lnTo>
                    <a:pt x="209" y="333"/>
                  </a:lnTo>
                  <a:lnTo>
                    <a:pt x="209" y="276"/>
                  </a:lnTo>
                  <a:lnTo>
                    <a:pt x="209" y="218"/>
                  </a:lnTo>
                  <a:lnTo>
                    <a:pt x="200" y="173"/>
                  </a:lnTo>
                  <a:lnTo>
                    <a:pt x="192" y="127"/>
                  </a:lnTo>
                  <a:lnTo>
                    <a:pt x="178" y="81"/>
                  </a:lnTo>
                  <a:lnTo>
                    <a:pt x="165" y="47"/>
                  </a:lnTo>
                  <a:lnTo>
                    <a:pt x="147" y="24"/>
                  </a:lnTo>
                  <a:lnTo>
                    <a:pt x="125" y="12"/>
                  </a:lnTo>
                  <a:lnTo>
                    <a:pt x="10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rot="10800000" flipH="1">
              <a:off x="3884392" y="4010056"/>
              <a:ext cx="147220" cy="19043"/>
            </a:xfrm>
            <a:custGeom>
              <a:avLst/>
              <a:gdLst/>
              <a:ahLst/>
              <a:cxnLst/>
              <a:rect l="l" t="t" r="r" b="b"/>
              <a:pathLst>
                <a:path w="462" h="150" extrusionOk="0">
                  <a:moveTo>
                    <a:pt x="142" y="1"/>
                  </a:moveTo>
                  <a:lnTo>
                    <a:pt x="67" y="24"/>
                  </a:lnTo>
                  <a:lnTo>
                    <a:pt x="18" y="47"/>
                  </a:lnTo>
                  <a:lnTo>
                    <a:pt x="5" y="58"/>
                  </a:lnTo>
                  <a:lnTo>
                    <a:pt x="0" y="69"/>
                  </a:lnTo>
                  <a:lnTo>
                    <a:pt x="5" y="92"/>
                  </a:lnTo>
                  <a:lnTo>
                    <a:pt x="18" y="104"/>
                  </a:lnTo>
                  <a:lnTo>
                    <a:pt x="67" y="127"/>
                  </a:lnTo>
                  <a:lnTo>
                    <a:pt x="142" y="138"/>
                  </a:lnTo>
                  <a:lnTo>
                    <a:pt x="231" y="150"/>
                  </a:lnTo>
                  <a:lnTo>
                    <a:pt x="320" y="138"/>
                  </a:lnTo>
                  <a:lnTo>
                    <a:pt x="395" y="127"/>
                  </a:lnTo>
                  <a:lnTo>
                    <a:pt x="444" y="104"/>
                  </a:lnTo>
                  <a:lnTo>
                    <a:pt x="457" y="92"/>
                  </a:lnTo>
                  <a:lnTo>
                    <a:pt x="462" y="69"/>
                  </a:lnTo>
                  <a:lnTo>
                    <a:pt x="457" y="58"/>
                  </a:lnTo>
                  <a:lnTo>
                    <a:pt x="444" y="47"/>
                  </a:lnTo>
                  <a:lnTo>
                    <a:pt x="395" y="24"/>
                  </a:lnTo>
                  <a:lnTo>
                    <a:pt x="320"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rot="10800000" flipH="1">
              <a:off x="3911159" y="3832833"/>
              <a:ext cx="137341" cy="141041"/>
            </a:xfrm>
            <a:custGeom>
              <a:avLst/>
              <a:gdLst/>
              <a:ahLst/>
              <a:cxnLst/>
              <a:rect l="l" t="t" r="r" b="b"/>
              <a:pathLst>
                <a:path w="431" h="1111" extrusionOk="0">
                  <a:moveTo>
                    <a:pt x="364" y="1"/>
                  </a:moveTo>
                  <a:lnTo>
                    <a:pt x="333" y="12"/>
                  </a:lnTo>
                  <a:lnTo>
                    <a:pt x="298" y="35"/>
                  </a:lnTo>
                  <a:lnTo>
                    <a:pt x="258" y="92"/>
                  </a:lnTo>
                  <a:lnTo>
                    <a:pt x="214" y="149"/>
                  </a:lnTo>
                  <a:lnTo>
                    <a:pt x="174" y="241"/>
                  </a:lnTo>
                  <a:lnTo>
                    <a:pt x="134" y="332"/>
                  </a:lnTo>
                  <a:lnTo>
                    <a:pt x="94" y="447"/>
                  </a:lnTo>
                  <a:lnTo>
                    <a:pt x="63" y="550"/>
                  </a:lnTo>
                  <a:lnTo>
                    <a:pt x="36" y="664"/>
                  </a:lnTo>
                  <a:lnTo>
                    <a:pt x="14" y="767"/>
                  </a:lnTo>
                  <a:lnTo>
                    <a:pt x="5" y="859"/>
                  </a:lnTo>
                  <a:lnTo>
                    <a:pt x="1" y="939"/>
                  </a:lnTo>
                  <a:lnTo>
                    <a:pt x="5" y="1008"/>
                  </a:lnTo>
                  <a:lnTo>
                    <a:pt x="9" y="1042"/>
                  </a:lnTo>
                  <a:lnTo>
                    <a:pt x="18" y="1065"/>
                  </a:lnTo>
                  <a:lnTo>
                    <a:pt x="27" y="1088"/>
                  </a:lnTo>
                  <a:lnTo>
                    <a:pt x="41" y="1099"/>
                  </a:lnTo>
                  <a:lnTo>
                    <a:pt x="67" y="1111"/>
                  </a:lnTo>
                  <a:lnTo>
                    <a:pt x="98" y="1099"/>
                  </a:lnTo>
                  <a:lnTo>
                    <a:pt x="138" y="1076"/>
                  </a:lnTo>
                  <a:lnTo>
                    <a:pt x="178" y="1019"/>
                  </a:lnTo>
                  <a:lnTo>
                    <a:pt x="218" y="962"/>
                  </a:lnTo>
                  <a:lnTo>
                    <a:pt x="258" y="870"/>
                  </a:lnTo>
                  <a:lnTo>
                    <a:pt x="302" y="779"/>
                  </a:lnTo>
                  <a:lnTo>
                    <a:pt x="338" y="664"/>
                  </a:lnTo>
                  <a:lnTo>
                    <a:pt x="373" y="561"/>
                  </a:lnTo>
                  <a:lnTo>
                    <a:pt x="400" y="447"/>
                  </a:lnTo>
                  <a:lnTo>
                    <a:pt x="418" y="344"/>
                  </a:lnTo>
                  <a:lnTo>
                    <a:pt x="431" y="252"/>
                  </a:lnTo>
                  <a:lnTo>
                    <a:pt x="431" y="172"/>
                  </a:lnTo>
                  <a:lnTo>
                    <a:pt x="427" y="104"/>
                  </a:lnTo>
                  <a:lnTo>
                    <a:pt x="422" y="69"/>
                  </a:lnTo>
                  <a:lnTo>
                    <a:pt x="413" y="46"/>
                  </a:lnTo>
                  <a:lnTo>
                    <a:pt x="404" y="24"/>
                  </a:lnTo>
                  <a:lnTo>
                    <a:pt x="395" y="12"/>
                  </a:lnTo>
                  <a:lnTo>
                    <a:pt x="364" y="1"/>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rot="10800000" flipH="1">
              <a:off x="3911159" y="3832833"/>
              <a:ext cx="137341" cy="133805"/>
            </a:xfrm>
            <a:custGeom>
              <a:avLst/>
              <a:gdLst/>
              <a:ahLst/>
              <a:cxnLst/>
              <a:rect l="l" t="t" r="r" b="b"/>
              <a:pathLst>
                <a:path w="431" h="1054" extrusionOk="0">
                  <a:moveTo>
                    <a:pt x="418" y="1"/>
                  </a:moveTo>
                  <a:lnTo>
                    <a:pt x="404" y="127"/>
                  </a:lnTo>
                  <a:lnTo>
                    <a:pt x="378" y="253"/>
                  </a:lnTo>
                  <a:lnTo>
                    <a:pt x="338" y="390"/>
                  </a:lnTo>
                  <a:lnTo>
                    <a:pt x="293" y="527"/>
                  </a:lnTo>
                  <a:lnTo>
                    <a:pt x="249" y="619"/>
                  </a:lnTo>
                  <a:lnTo>
                    <a:pt x="209" y="710"/>
                  </a:lnTo>
                  <a:lnTo>
                    <a:pt x="165" y="768"/>
                  </a:lnTo>
                  <a:lnTo>
                    <a:pt x="125" y="825"/>
                  </a:lnTo>
                  <a:lnTo>
                    <a:pt x="89" y="848"/>
                  </a:lnTo>
                  <a:lnTo>
                    <a:pt x="58" y="859"/>
                  </a:lnTo>
                  <a:lnTo>
                    <a:pt x="32" y="848"/>
                  </a:lnTo>
                  <a:lnTo>
                    <a:pt x="18" y="836"/>
                  </a:lnTo>
                  <a:lnTo>
                    <a:pt x="9" y="813"/>
                  </a:lnTo>
                  <a:lnTo>
                    <a:pt x="5" y="802"/>
                  </a:lnTo>
                  <a:lnTo>
                    <a:pt x="1" y="871"/>
                  </a:lnTo>
                  <a:lnTo>
                    <a:pt x="1" y="928"/>
                  </a:lnTo>
                  <a:lnTo>
                    <a:pt x="9" y="974"/>
                  </a:lnTo>
                  <a:lnTo>
                    <a:pt x="18" y="1008"/>
                  </a:lnTo>
                  <a:lnTo>
                    <a:pt x="27" y="1031"/>
                  </a:lnTo>
                  <a:lnTo>
                    <a:pt x="41" y="1042"/>
                  </a:lnTo>
                  <a:lnTo>
                    <a:pt x="67" y="1054"/>
                  </a:lnTo>
                  <a:lnTo>
                    <a:pt x="98" y="1042"/>
                  </a:lnTo>
                  <a:lnTo>
                    <a:pt x="138" y="1019"/>
                  </a:lnTo>
                  <a:lnTo>
                    <a:pt x="178" y="962"/>
                  </a:lnTo>
                  <a:lnTo>
                    <a:pt x="218" y="905"/>
                  </a:lnTo>
                  <a:lnTo>
                    <a:pt x="258" y="813"/>
                  </a:lnTo>
                  <a:lnTo>
                    <a:pt x="302" y="722"/>
                  </a:lnTo>
                  <a:lnTo>
                    <a:pt x="338" y="619"/>
                  </a:lnTo>
                  <a:lnTo>
                    <a:pt x="369" y="504"/>
                  </a:lnTo>
                  <a:lnTo>
                    <a:pt x="395" y="401"/>
                  </a:lnTo>
                  <a:lnTo>
                    <a:pt x="413" y="310"/>
                  </a:lnTo>
                  <a:lnTo>
                    <a:pt x="427" y="218"/>
                  </a:lnTo>
                  <a:lnTo>
                    <a:pt x="431" y="127"/>
                  </a:lnTo>
                  <a:lnTo>
                    <a:pt x="431" y="58"/>
                  </a:lnTo>
                  <a:lnTo>
                    <a:pt x="418"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rot="10800000" flipH="1">
              <a:off x="3908291" y="3829914"/>
              <a:ext cx="143077" cy="146881"/>
            </a:xfrm>
            <a:custGeom>
              <a:avLst/>
              <a:gdLst/>
              <a:ahLst/>
              <a:cxnLst/>
              <a:rect l="l" t="t" r="r" b="b"/>
              <a:pathLst>
                <a:path w="449" h="1157" extrusionOk="0">
                  <a:moveTo>
                    <a:pt x="373" y="47"/>
                  </a:moveTo>
                  <a:lnTo>
                    <a:pt x="400" y="58"/>
                  </a:lnTo>
                  <a:lnTo>
                    <a:pt x="418" y="81"/>
                  </a:lnTo>
                  <a:lnTo>
                    <a:pt x="431" y="127"/>
                  </a:lnTo>
                  <a:lnTo>
                    <a:pt x="431" y="195"/>
                  </a:lnTo>
                  <a:lnTo>
                    <a:pt x="431" y="252"/>
                  </a:lnTo>
                  <a:lnTo>
                    <a:pt x="422" y="321"/>
                  </a:lnTo>
                  <a:lnTo>
                    <a:pt x="413" y="390"/>
                  </a:lnTo>
                  <a:lnTo>
                    <a:pt x="400" y="470"/>
                  </a:lnTo>
                  <a:lnTo>
                    <a:pt x="382" y="539"/>
                  </a:lnTo>
                  <a:lnTo>
                    <a:pt x="360" y="619"/>
                  </a:lnTo>
                  <a:lnTo>
                    <a:pt x="333" y="699"/>
                  </a:lnTo>
                  <a:lnTo>
                    <a:pt x="302" y="779"/>
                  </a:lnTo>
                  <a:lnTo>
                    <a:pt x="276" y="859"/>
                  </a:lnTo>
                  <a:lnTo>
                    <a:pt x="245" y="928"/>
                  </a:lnTo>
                  <a:lnTo>
                    <a:pt x="214" y="973"/>
                  </a:lnTo>
                  <a:lnTo>
                    <a:pt x="183" y="1031"/>
                  </a:lnTo>
                  <a:lnTo>
                    <a:pt x="152" y="1065"/>
                  </a:lnTo>
                  <a:lnTo>
                    <a:pt x="125" y="1088"/>
                  </a:lnTo>
                  <a:lnTo>
                    <a:pt x="98" y="1111"/>
                  </a:lnTo>
                  <a:lnTo>
                    <a:pt x="76" y="1111"/>
                  </a:lnTo>
                  <a:lnTo>
                    <a:pt x="50" y="1099"/>
                  </a:lnTo>
                  <a:lnTo>
                    <a:pt x="32" y="1076"/>
                  </a:lnTo>
                  <a:lnTo>
                    <a:pt x="23" y="1031"/>
                  </a:lnTo>
                  <a:lnTo>
                    <a:pt x="18" y="962"/>
                  </a:lnTo>
                  <a:lnTo>
                    <a:pt x="18" y="905"/>
                  </a:lnTo>
                  <a:lnTo>
                    <a:pt x="27" y="836"/>
                  </a:lnTo>
                  <a:lnTo>
                    <a:pt x="36" y="767"/>
                  </a:lnTo>
                  <a:lnTo>
                    <a:pt x="54" y="687"/>
                  </a:lnTo>
                  <a:lnTo>
                    <a:pt x="72" y="619"/>
                  </a:lnTo>
                  <a:lnTo>
                    <a:pt x="94" y="539"/>
                  </a:lnTo>
                  <a:lnTo>
                    <a:pt x="116" y="458"/>
                  </a:lnTo>
                  <a:lnTo>
                    <a:pt x="147" y="378"/>
                  </a:lnTo>
                  <a:lnTo>
                    <a:pt x="178" y="298"/>
                  </a:lnTo>
                  <a:lnTo>
                    <a:pt x="209" y="241"/>
                  </a:lnTo>
                  <a:lnTo>
                    <a:pt x="240" y="184"/>
                  </a:lnTo>
                  <a:lnTo>
                    <a:pt x="271" y="127"/>
                  </a:lnTo>
                  <a:lnTo>
                    <a:pt x="298" y="92"/>
                  </a:lnTo>
                  <a:lnTo>
                    <a:pt x="325" y="69"/>
                  </a:lnTo>
                  <a:lnTo>
                    <a:pt x="351" y="47"/>
                  </a:lnTo>
                  <a:close/>
                  <a:moveTo>
                    <a:pt x="347" y="1"/>
                  </a:moveTo>
                  <a:lnTo>
                    <a:pt x="320" y="24"/>
                  </a:lnTo>
                  <a:lnTo>
                    <a:pt x="294" y="47"/>
                  </a:lnTo>
                  <a:lnTo>
                    <a:pt x="262" y="92"/>
                  </a:lnTo>
                  <a:lnTo>
                    <a:pt x="231" y="138"/>
                  </a:lnTo>
                  <a:lnTo>
                    <a:pt x="196" y="195"/>
                  </a:lnTo>
                  <a:lnTo>
                    <a:pt x="165" y="264"/>
                  </a:lnTo>
                  <a:lnTo>
                    <a:pt x="134" y="344"/>
                  </a:lnTo>
                  <a:lnTo>
                    <a:pt x="103" y="424"/>
                  </a:lnTo>
                  <a:lnTo>
                    <a:pt x="81" y="504"/>
                  </a:lnTo>
                  <a:lnTo>
                    <a:pt x="54" y="584"/>
                  </a:lnTo>
                  <a:lnTo>
                    <a:pt x="36" y="676"/>
                  </a:lnTo>
                  <a:lnTo>
                    <a:pt x="23" y="745"/>
                  </a:lnTo>
                  <a:lnTo>
                    <a:pt x="10" y="825"/>
                  </a:lnTo>
                  <a:lnTo>
                    <a:pt x="5" y="893"/>
                  </a:lnTo>
                  <a:lnTo>
                    <a:pt x="1" y="962"/>
                  </a:lnTo>
                  <a:lnTo>
                    <a:pt x="1" y="1008"/>
                  </a:lnTo>
                  <a:lnTo>
                    <a:pt x="5" y="1042"/>
                  </a:lnTo>
                  <a:lnTo>
                    <a:pt x="10" y="1076"/>
                  </a:lnTo>
                  <a:lnTo>
                    <a:pt x="23" y="1111"/>
                  </a:lnTo>
                  <a:lnTo>
                    <a:pt x="32" y="1134"/>
                  </a:lnTo>
                  <a:lnTo>
                    <a:pt x="45" y="1145"/>
                  </a:lnTo>
                  <a:lnTo>
                    <a:pt x="58" y="1157"/>
                  </a:lnTo>
                  <a:lnTo>
                    <a:pt x="103" y="1157"/>
                  </a:lnTo>
                  <a:lnTo>
                    <a:pt x="129" y="1134"/>
                  </a:lnTo>
                  <a:lnTo>
                    <a:pt x="160" y="1111"/>
                  </a:lnTo>
                  <a:lnTo>
                    <a:pt x="191" y="1065"/>
                  </a:lnTo>
                  <a:lnTo>
                    <a:pt x="223" y="1019"/>
                  </a:lnTo>
                  <a:lnTo>
                    <a:pt x="254" y="962"/>
                  </a:lnTo>
                  <a:lnTo>
                    <a:pt x="285" y="893"/>
                  </a:lnTo>
                  <a:lnTo>
                    <a:pt x="316" y="813"/>
                  </a:lnTo>
                  <a:lnTo>
                    <a:pt x="347" y="733"/>
                  </a:lnTo>
                  <a:lnTo>
                    <a:pt x="373" y="653"/>
                  </a:lnTo>
                  <a:lnTo>
                    <a:pt x="396" y="573"/>
                  </a:lnTo>
                  <a:lnTo>
                    <a:pt x="413" y="481"/>
                  </a:lnTo>
                  <a:lnTo>
                    <a:pt x="431" y="413"/>
                  </a:lnTo>
                  <a:lnTo>
                    <a:pt x="440" y="333"/>
                  </a:lnTo>
                  <a:lnTo>
                    <a:pt x="449" y="264"/>
                  </a:lnTo>
                  <a:lnTo>
                    <a:pt x="449" y="195"/>
                  </a:lnTo>
                  <a:lnTo>
                    <a:pt x="449" y="150"/>
                  </a:lnTo>
                  <a:lnTo>
                    <a:pt x="444" y="115"/>
                  </a:lnTo>
                  <a:lnTo>
                    <a:pt x="440" y="81"/>
                  </a:lnTo>
                  <a:lnTo>
                    <a:pt x="431" y="47"/>
                  </a:lnTo>
                  <a:lnTo>
                    <a:pt x="418" y="24"/>
                  </a:lnTo>
                  <a:lnTo>
                    <a:pt x="404" y="12"/>
                  </a:lnTo>
                  <a:lnTo>
                    <a:pt x="39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rot="10800000" flipH="1">
              <a:off x="3915301" y="3857462"/>
              <a:ext cx="106432" cy="109177"/>
            </a:xfrm>
            <a:custGeom>
              <a:avLst/>
              <a:gdLst/>
              <a:ahLst/>
              <a:cxnLst/>
              <a:rect l="l" t="t" r="r" b="b"/>
              <a:pathLst>
                <a:path w="334" h="860" extrusionOk="0">
                  <a:moveTo>
                    <a:pt x="67" y="1"/>
                  </a:moveTo>
                  <a:lnTo>
                    <a:pt x="1" y="172"/>
                  </a:lnTo>
                  <a:lnTo>
                    <a:pt x="307" y="848"/>
                  </a:lnTo>
                  <a:lnTo>
                    <a:pt x="320" y="859"/>
                  </a:lnTo>
                  <a:lnTo>
                    <a:pt x="329" y="848"/>
                  </a:lnTo>
                  <a:lnTo>
                    <a:pt x="334" y="825"/>
                  </a:lnTo>
                  <a:lnTo>
                    <a:pt x="329" y="802"/>
                  </a:lnTo>
                  <a:lnTo>
                    <a:pt x="67" y="1"/>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rot="10800000" flipH="1">
              <a:off x="3912752" y="3854669"/>
              <a:ext cx="111849" cy="114890"/>
            </a:xfrm>
            <a:custGeom>
              <a:avLst/>
              <a:gdLst/>
              <a:ahLst/>
              <a:cxnLst/>
              <a:rect l="l" t="t" r="r" b="b"/>
              <a:pathLst>
                <a:path w="351" h="905" extrusionOk="0">
                  <a:moveTo>
                    <a:pt x="75" y="58"/>
                  </a:moveTo>
                  <a:lnTo>
                    <a:pt x="328" y="836"/>
                  </a:lnTo>
                  <a:lnTo>
                    <a:pt x="333" y="848"/>
                  </a:lnTo>
                  <a:lnTo>
                    <a:pt x="328" y="859"/>
                  </a:lnTo>
                  <a:lnTo>
                    <a:pt x="319" y="859"/>
                  </a:lnTo>
                  <a:lnTo>
                    <a:pt x="20" y="200"/>
                  </a:lnTo>
                  <a:lnTo>
                    <a:pt x="20" y="200"/>
                  </a:lnTo>
                  <a:lnTo>
                    <a:pt x="75" y="58"/>
                  </a:lnTo>
                  <a:close/>
                  <a:moveTo>
                    <a:pt x="75" y="1"/>
                  </a:moveTo>
                  <a:lnTo>
                    <a:pt x="71" y="12"/>
                  </a:lnTo>
                  <a:lnTo>
                    <a:pt x="0" y="184"/>
                  </a:lnTo>
                  <a:lnTo>
                    <a:pt x="0" y="195"/>
                  </a:lnTo>
                  <a:lnTo>
                    <a:pt x="0" y="218"/>
                  </a:lnTo>
                  <a:lnTo>
                    <a:pt x="311" y="894"/>
                  </a:lnTo>
                  <a:lnTo>
                    <a:pt x="319" y="905"/>
                  </a:lnTo>
                  <a:lnTo>
                    <a:pt x="333" y="905"/>
                  </a:lnTo>
                  <a:lnTo>
                    <a:pt x="342" y="894"/>
                  </a:lnTo>
                  <a:lnTo>
                    <a:pt x="346" y="871"/>
                  </a:lnTo>
                  <a:lnTo>
                    <a:pt x="351" y="848"/>
                  </a:lnTo>
                  <a:lnTo>
                    <a:pt x="346" y="825"/>
                  </a:lnTo>
                  <a:lnTo>
                    <a:pt x="342" y="802"/>
                  </a:lnTo>
                  <a:lnTo>
                    <a:pt x="84" y="12"/>
                  </a:lnTo>
                  <a:lnTo>
                    <a:pt x="75"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rot="10800000" flipH="1">
              <a:off x="4008668" y="3842990"/>
              <a:ext cx="25811" cy="27675"/>
            </a:xfrm>
            <a:custGeom>
              <a:avLst/>
              <a:gdLst/>
              <a:ahLst/>
              <a:cxnLst/>
              <a:rect l="l" t="t" r="r" b="b"/>
              <a:pathLst>
                <a:path w="81" h="218" extrusionOk="0">
                  <a:moveTo>
                    <a:pt x="41" y="0"/>
                  </a:moveTo>
                  <a:lnTo>
                    <a:pt x="27" y="12"/>
                  </a:lnTo>
                  <a:lnTo>
                    <a:pt x="14" y="34"/>
                  </a:lnTo>
                  <a:lnTo>
                    <a:pt x="5" y="69"/>
                  </a:lnTo>
                  <a:lnTo>
                    <a:pt x="1" y="103"/>
                  </a:lnTo>
                  <a:lnTo>
                    <a:pt x="5" y="149"/>
                  </a:lnTo>
                  <a:lnTo>
                    <a:pt x="14" y="183"/>
                  </a:lnTo>
                  <a:lnTo>
                    <a:pt x="27" y="206"/>
                  </a:lnTo>
                  <a:lnTo>
                    <a:pt x="41" y="218"/>
                  </a:lnTo>
                  <a:lnTo>
                    <a:pt x="54" y="206"/>
                  </a:lnTo>
                  <a:lnTo>
                    <a:pt x="67" y="183"/>
                  </a:lnTo>
                  <a:lnTo>
                    <a:pt x="76" y="149"/>
                  </a:lnTo>
                  <a:lnTo>
                    <a:pt x="81" y="103"/>
                  </a:lnTo>
                  <a:lnTo>
                    <a:pt x="76" y="69"/>
                  </a:lnTo>
                  <a:lnTo>
                    <a:pt x="67" y="34"/>
                  </a:lnTo>
                  <a:lnTo>
                    <a:pt x="54" y="12"/>
                  </a:lnTo>
                  <a:lnTo>
                    <a:pt x="41" y="0"/>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rot="10800000" flipH="1">
              <a:off x="4008668" y="3842990"/>
              <a:ext cx="25811" cy="19043"/>
            </a:xfrm>
            <a:custGeom>
              <a:avLst/>
              <a:gdLst/>
              <a:ahLst/>
              <a:cxnLst/>
              <a:rect l="l" t="t" r="r" b="b"/>
              <a:pathLst>
                <a:path w="81" h="150" extrusionOk="0">
                  <a:moveTo>
                    <a:pt x="5" y="1"/>
                  </a:moveTo>
                  <a:lnTo>
                    <a:pt x="1" y="35"/>
                  </a:lnTo>
                  <a:lnTo>
                    <a:pt x="1" y="58"/>
                  </a:lnTo>
                  <a:lnTo>
                    <a:pt x="5" y="92"/>
                  </a:lnTo>
                  <a:lnTo>
                    <a:pt x="14" y="115"/>
                  </a:lnTo>
                  <a:lnTo>
                    <a:pt x="27" y="138"/>
                  </a:lnTo>
                  <a:lnTo>
                    <a:pt x="41" y="150"/>
                  </a:lnTo>
                  <a:lnTo>
                    <a:pt x="54" y="138"/>
                  </a:lnTo>
                  <a:lnTo>
                    <a:pt x="67" y="115"/>
                  </a:lnTo>
                  <a:lnTo>
                    <a:pt x="76" y="92"/>
                  </a:lnTo>
                  <a:lnTo>
                    <a:pt x="81" y="58"/>
                  </a:lnTo>
                  <a:lnTo>
                    <a:pt x="81" y="35"/>
                  </a:lnTo>
                  <a:lnTo>
                    <a:pt x="76" y="1"/>
                  </a:lnTo>
                  <a:lnTo>
                    <a:pt x="67" y="35"/>
                  </a:lnTo>
                  <a:lnTo>
                    <a:pt x="54" y="58"/>
                  </a:lnTo>
                  <a:lnTo>
                    <a:pt x="41" y="69"/>
                  </a:lnTo>
                  <a:lnTo>
                    <a:pt x="27" y="58"/>
                  </a:lnTo>
                  <a:lnTo>
                    <a:pt x="14" y="35"/>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rot="10800000" flipH="1">
              <a:off x="4005800" y="3840070"/>
              <a:ext cx="31547" cy="33515"/>
            </a:xfrm>
            <a:custGeom>
              <a:avLst/>
              <a:gdLst/>
              <a:ahLst/>
              <a:cxnLst/>
              <a:rect l="l" t="t" r="r" b="b"/>
              <a:pathLst>
                <a:path w="99" h="264" extrusionOk="0">
                  <a:moveTo>
                    <a:pt x="50" y="46"/>
                  </a:moveTo>
                  <a:lnTo>
                    <a:pt x="63" y="57"/>
                  </a:lnTo>
                  <a:lnTo>
                    <a:pt x="72" y="69"/>
                  </a:lnTo>
                  <a:lnTo>
                    <a:pt x="81" y="103"/>
                  </a:lnTo>
                  <a:lnTo>
                    <a:pt x="81" y="126"/>
                  </a:lnTo>
                  <a:lnTo>
                    <a:pt x="81" y="160"/>
                  </a:lnTo>
                  <a:lnTo>
                    <a:pt x="72" y="183"/>
                  </a:lnTo>
                  <a:lnTo>
                    <a:pt x="63" y="206"/>
                  </a:lnTo>
                  <a:lnTo>
                    <a:pt x="50" y="218"/>
                  </a:lnTo>
                  <a:lnTo>
                    <a:pt x="36" y="206"/>
                  </a:lnTo>
                  <a:lnTo>
                    <a:pt x="27" y="183"/>
                  </a:lnTo>
                  <a:lnTo>
                    <a:pt x="23" y="160"/>
                  </a:lnTo>
                  <a:lnTo>
                    <a:pt x="19" y="126"/>
                  </a:lnTo>
                  <a:lnTo>
                    <a:pt x="23" y="103"/>
                  </a:lnTo>
                  <a:lnTo>
                    <a:pt x="27" y="69"/>
                  </a:lnTo>
                  <a:lnTo>
                    <a:pt x="36" y="57"/>
                  </a:lnTo>
                  <a:lnTo>
                    <a:pt x="50" y="46"/>
                  </a:lnTo>
                  <a:close/>
                  <a:moveTo>
                    <a:pt x="50" y="0"/>
                  </a:moveTo>
                  <a:lnTo>
                    <a:pt x="32" y="12"/>
                  </a:lnTo>
                  <a:lnTo>
                    <a:pt x="14" y="46"/>
                  </a:lnTo>
                  <a:lnTo>
                    <a:pt x="5" y="80"/>
                  </a:lnTo>
                  <a:lnTo>
                    <a:pt x="1" y="126"/>
                  </a:lnTo>
                  <a:lnTo>
                    <a:pt x="5" y="183"/>
                  </a:lnTo>
                  <a:lnTo>
                    <a:pt x="14" y="218"/>
                  </a:lnTo>
                  <a:lnTo>
                    <a:pt x="32" y="252"/>
                  </a:lnTo>
                  <a:lnTo>
                    <a:pt x="50" y="263"/>
                  </a:lnTo>
                  <a:lnTo>
                    <a:pt x="67" y="252"/>
                  </a:lnTo>
                  <a:lnTo>
                    <a:pt x="85" y="218"/>
                  </a:lnTo>
                  <a:lnTo>
                    <a:pt x="94" y="183"/>
                  </a:lnTo>
                  <a:lnTo>
                    <a:pt x="98" y="126"/>
                  </a:lnTo>
                  <a:lnTo>
                    <a:pt x="94" y="80"/>
                  </a:lnTo>
                  <a:lnTo>
                    <a:pt x="85" y="46"/>
                  </a:lnTo>
                  <a:lnTo>
                    <a:pt x="67" y="12"/>
                  </a:lnTo>
                  <a:lnTo>
                    <a:pt x="5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rot="10800000" flipH="1">
              <a:off x="3900006" y="3841593"/>
              <a:ext cx="140209" cy="145358"/>
            </a:xfrm>
            <a:custGeom>
              <a:avLst/>
              <a:gdLst/>
              <a:ahLst/>
              <a:cxnLst/>
              <a:rect l="l" t="t" r="r" b="b"/>
              <a:pathLst>
                <a:path w="440" h="1145" extrusionOk="0">
                  <a:moveTo>
                    <a:pt x="280" y="1"/>
                  </a:moveTo>
                  <a:lnTo>
                    <a:pt x="226" y="24"/>
                  </a:lnTo>
                  <a:lnTo>
                    <a:pt x="178" y="58"/>
                  </a:lnTo>
                  <a:lnTo>
                    <a:pt x="151" y="92"/>
                  </a:lnTo>
                  <a:lnTo>
                    <a:pt x="124" y="127"/>
                  </a:lnTo>
                  <a:lnTo>
                    <a:pt x="102" y="172"/>
                  </a:lnTo>
                  <a:lnTo>
                    <a:pt x="80" y="218"/>
                  </a:lnTo>
                  <a:lnTo>
                    <a:pt x="62" y="275"/>
                  </a:lnTo>
                  <a:lnTo>
                    <a:pt x="44" y="332"/>
                  </a:lnTo>
                  <a:lnTo>
                    <a:pt x="31" y="401"/>
                  </a:lnTo>
                  <a:lnTo>
                    <a:pt x="18" y="458"/>
                  </a:lnTo>
                  <a:lnTo>
                    <a:pt x="5" y="596"/>
                  </a:lnTo>
                  <a:lnTo>
                    <a:pt x="0" y="733"/>
                  </a:lnTo>
                  <a:lnTo>
                    <a:pt x="0" y="870"/>
                  </a:lnTo>
                  <a:lnTo>
                    <a:pt x="13" y="985"/>
                  </a:lnTo>
                  <a:lnTo>
                    <a:pt x="31" y="1088"/>
                  </a:lnTo>
                  <a:lnTo>
                    <a:pt x="40" y="1134"/>
                  </a:lnTo>
                  <a:lnTo>
                    <a:pt x="44" y="1145"/>
                  </a:lnTo>
                  <a:lnTo>
                    <a:pt x="44" y="1145"/>
                  </a:lnTo>
                  <a:lnTo>
                    <a:pt x="40" y="1111"/>
                  </a:lnTo>
                  <a:lnTo>
                    <a:pt x="36" y="1042"/>
                  </a:lnTo>
                  <a:lnTo>
                    <a:pt x="40" y="962"/>
                  </a:lnTo>
                  <a:lnTo>
                    <a:pt x="49" y="870"/>
                  </a:lnTo>
                  <a:lnTo>
                    <a:pt x="71" y="767"/>
                  </a:lnTo>
                  <a:lnTo>
                    <a:pt x="98" y="653"/>
                  </a:lnTo>
                  <a:lnTo>
                    <a:pt x="129" y="550"/>
                  </a:lnTo>
                  <a:lnTo>
                    <a:pt x="169" y="435"/>
                  </a:lnTo>
                  <a:lnTo>
                    <a:pt x="209" y="344"/>
                  </a:lnTo>
                  <a:lnTo>
                    <a:pt x="249" y="252"/>
                  </a:lnTo>
                  <a:lnTo>
                    <a:pt x="293" y="195"/>
                  </a:lnTo>
                  <a:lnTo>
                    <a:pt x="333" y="138"/>
                  </a:lnTo>
                  <a:lnTo>
                    <a:pt x="368" y="115"/>
                  </a:lnTo>
                  <a:lnTo>
                    <a:pt x="399" y="104"/>
                  </a:lnTo>
                  <a:lnTo>
                    <a:pt x="430" y="115"/>
                  </a:lnTo>
                  <a:lnTo>
                    <a:pt x="439" y="127"/>
                  </a:lnTo>
                  <a:lnTo>
                    <a:pt x="439" y="127"/>
                  </a:lnTo>
                  <a:lnTo>
                    <a:pt x="435" y="115"/>
                  </a:lnTo>
                  <a:lnTo>
                    <a:pt x="417" y="81"/>
                  </a:lnTo>
                  <a:lnTo>
                    <a:pt x="377" y="35"/>
                  </a:lnTo>
                  <a:lnTo>
                    <a:pt x="333" y="12"/>
                  </a:lnTo>
                  <a:lnTo>
                    <a:pt x="280" y="1"/>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800000" flipH="1">
              <a:off x="3900006" y="3838673"/>
              <a:ext cx="21350" cy="111970"/>
            </a:xfrm>
            <a:custGeom>
              <a:avLst/>
              <a:gdLst/>
              <a:ahLst/>
              <a:cxnLst/>
              <a:rect l="l" t="t" r="r" b="b"/>
              <a:pathLst>
                <a:path w="67" h="882" extrusionOk="0">
                  <a:moveTo>
                    <a:pt x="58" y="1"/>
                  </a:moveTo>
                  <a:lnTo>
                    <a:pt x="31" y="115"/>
                  </a:lnTo>
                  <a:lnTo>
                    <a:pt x="13" y="230"/>
                  </a:lnTo>
                  <a:lnTo>
                    <a:pt x="0" y="355"/>
                  </a:lnTo>
                  <a:lnTo>
                    <a:pt x="0" y="481"/>
                  </a:lnTo>
                  <a:lnTo>
                    <a:pt x="5" y="607"/>
                  </a:lnTo>
                  <a:lnTo>
                    <a:pt x="13" y="710"/>
                  </a:lnTo>
                  <a:lnTo>
                    <a:pt x="31" y="813"/>
                  </a:lnTo>
                  <a:lnTo>
                    <a:pt x="53" y="882"/>
                  </a:lnTo>
                  <a:lnTo>
                    <a:pt x="44" y="848"/>
                  </a:lnTo>
                  <a:lnTo>
                    <a:pt x="40" y="813"/>
                  </a:lnTo>
                  <a:lnTo>
                    <a:pt x="36" y="767"/>
                  </a:lnTo>
                  <a:lnTo>
                    <a:pt x="36" y="722"/>
                  </a:lnTo>
                  <a:lnTo>
                    <a:pt x="44" y="619"/>
                  </a:lnTo>
                  <a:lnTo>
                    <a:pt x="67" y="493"/>
                  </a:lnTo>
                  <a:lnTo>
                    <a:pt x="53" y="378"/>
                  </a:lnTo>
                  <a:lnTo>
                    <a:pt x="49" y="264"/>
                  </a:lnTo>
                  <a:lnTo>
                    <a:pt x="49" y="127"/>
                  </a:lnTo>
                  <a:lnTo>
                    <a:pt x="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10800000" flipH="1">
              <a:off x="3897138" y="3835753"/>
              <a:ext cx="148813" cy="154117"/>
            </a:xfrm>
            <a:custGeom>
              <a:avLst/>
              <a:gdLst/>
              <a:ahLst/>
              <a:cxnLst/>
              <a:rect l="l" t="t" r="r" b="b"/>
              <a:pathLst>
                <a:path w="467" h="1214" extrusionOk="0">
                  <a:moveTo>
                    <a:pt x="297" y="47"/>
                  </a:moveTo>
                  <a:lnTo>
                    <a:pt x="346" y="58"/>
                  </a:lnTo>
                  <a:lnTo>
                    <a:pt x="386" y="92"/>
                  </a:lnTo>
                  <a:lnTo>
                    <a:pt x="400" y="104"/>
                  </a:lnTo>
                  <a:lnTo>
                    <a:pt x="382" y="104"/>
                  </a:lnTo>
                  <a:lnTo>
                    <a:pt x="355" y="127"/>
                  </a:lnTo>
                  <a:lnTo>
                    <a:pt x="329" y="150"/>
                  </a:lnTo>
                  <a:lnTo>
                    <a:pt x="297" y="195"/>
                  </a:lnTo>
                  <a:lnTo>
                    <a:pt x="266" y="241"/>
                  </a:lnTo>
                  <a:lnTo>
                    <a:pt x="231" y="298"/>
                  </a:lnTo>
                  <a:lnTo>
                    <a:pt x="200" y="367"/>
                  </a:lnTo>
                  <a:lnTo>
                    <a:pt x="169" y="447"/>
                  </a:lnTo>
                  <a:lnTo>
                    <a:pt x="138" y="527"/>
                  </a:lnTo>
                  <a:lnTo>
                    <a:pt x="116" y="607"/>
                  </a:lnTo>
                  <a:lnTo>
                    <a:pt x="89" y="687"/>
                  </a:lnTo>
                  <a:lnTo>
                    <a:pt x="71" y="779"/>
                  </a:lnTo>
                  <a:lnTo>
                    <a:pt x="58" y="848"/>
                  </a:lnTo>
                  <a:lnTo>
                    <a:pt x="45" y="928"/>
                  </a:lnTo>
                  <a:lnTo>
                    <a:pt x="40" y="996"/>
                  </a:lnTo>
                  <a:lnTo>
                    <a:pt x="37" y="1039"/>
                  </a:lnTo>
                  <a:lnTo>
                    <a:pt x="31" y="1008"/>
                  </a:lnTo>
                  <a:lnTo>
                    <a:pt x="18" y="905"/>
                  </a:lnTo>
                  <a:lnTo>
                    <a:pt x="18" y="779"/>
                  </a:lnTo>
                  <a:lnTo>
                    <a:pt x="22" y="642"/>
                  </a:lnTo>
                  <a:lnTo>
                    <a:pt x="36" y="504"/>
                  </a:lnTo>
                  <a:lnTo>
                    <a:pt x="45" y="436"/>
                  </a:lnTo>
                  <a:lnTo>
                    <a:pt x="62" y="378"/>
                  </a:lnTo>
                  <a:lnTo>
                    <a:pt x="76" y="321"/>
                  </a:lnTo>
                  <a:lnTo>
                    <a:pt x="98" y="264"/>
                  </a:lnTo>
                  <a:lnTo>
                    <a:pt x="120" y="207"/>
                  </a:lnTo>
                  <a:lnTo>
                    <a:pt x="142" y="161"/>
                  </a:lnTo>
                  <a:lnTo>
                    <a:pt x="169" y="127"/>
                  </a:lnTo>
                  <a:lnTo>
                    <a:pt x="191" y="104"/>
                  </a:lnTo>
                  <a:lnTo>
                    <a:pt x="244" y="58"/>
                  </a:lnTo>
                  <a:lnTo>
                    <a:pt x="297" y="47"/>
                  </a:lnTo>
                  <a:close/>
                  <a:moveTo>
                    <a:pt x="297" y="1"/>
                  </a:moveTo>
                  <a:lnTo>
                    <a:pt x="244" y="24"/>
                  </a:lnTo>
                  <a:lnTo>
                    <a:pt x="213" y="35"/>
                  </a:lnTo>
                  <a:lnTo>
                    <a:pt x="187" y="58"/>
                  </a:lnTo>
                  <a:lnTo>
                    <a:pt x="160" y="92"/>
                  </a:lnTo>
                  <a:lnTo>
                    <a:pt x="133" y="127"/>
                  </a:lnTo>
                  <a:lnTo>
                    <a:pt x="107" y="172"/>
                  </a:lnTo>
                  <a:lnTo>
                    <a:pt x="85" y="230"/>
                  </a:lnTo>
                  <a:lnTo>
                    <a:pt x="62" y="287"/>
                  </a:lnTo>
                  <a:lnTo>
                    <a:pt x="45" y="355"/>
                  </a:lnTo>
                  <a:lnTo>
                    <a:pt x="31" y="424"/>
                  </a:lnTo>
                  <a:lnTo>
                    <a:pt x="18" y="493"/>
                  </a:lnTo>
                  <a:lnTo>
                    <a:pt x="9" y="561"/>
                  </a:lnTo>
                  <a:lnTo>
                    <a:pt x="5" y="642"/>
                  </a:lnTo>
                  <a:lnTo>
                    <a:pt x="0" y="779"/>
                  </a:lnTo>
                  <a:lnTo>
                    <a:pt x="5" y="905"/>
                  </a:lnTo>
                  <a:lnTo>
                    <a:pt x="14" y="1031"/>
                  </a:lnTo>
                  <a:lnTo>
                    <a:pt x="31" y="1122"/>
                  </a:lnTo>
                  <a:lnTo>
                    <a:pt x="42" y="1159"/>
                  </a:lnTo>
                  <a:lnTo>
                    <a:pt x="45" y="1179"/>
                  </a:lnTo>
                  <a:lnTo>
                    <a:pt x="58" y="1214"/>
                  </a:lnTo>
                  <a:lnTo>
                    <a:pt x="67" y="1214"/>
                  </a:lnTo>
                  <a:lnTo>
                    <a:pt x="71" y="1191"/>
                  </a:lnTo>
                  <a:lnTo>
                    <a:pt x="67" y="1179"/>
                  </a:lnTo>
                  <a:lnTo>
                    <a:pt x="58" y="1134"/>
                  </a:lnTo>
                  <a:lnTo>
                    <a:pt x="53" y="1065"/>
                  </a:lnTo>
                  <a:lnTo>
                    <a:pt x="53" y="1008"/>
                  </a:lnTo>
                  <a:lnTo>
                    <a:pt x="62" y="939"/>
                  </a:lnTo>
                  <a:lnTo>
                    <a:pt x="71" y="870"/>
                  </a:lnTo>
                  <a:lnTo>
                    <a:pt x="89" y="790"/>
                  </a:lnTo>
                  <a:lnTo>
                    <a:pt x="107" y="722"/>
                  </a:lnTo>
                  <a:lnTo>
                    <a:pt x="129" y="642"/>
                  </a:lnTo>
                  <a:lnTo>
                    <a:pt x="151" y="561"/>
                  </a:lnTo>
                  <a:lnTo>
                    <a:pt x="182" y="481"/>
                  </a:lnTo>
                  <a:lnTo>
                    <a:pt x="213" y="401"/>
                  </a:lnTo>
                  <a:lnTo>
                    <a:pt x="244" y="344"/>
                  </a:lnTo>
                  <a:lnTo>
                    <a:pt x="275" y="287"/>
                  </a:lnTo>
                  <a:lnTo>
                    <a:pt x="306" y="230"/>
                  </a:lnTo>
                  <a:lnTo>
                    <a:pt x="333" y="195"/>
                  </a:lnTo>
                  <a:lnTo>
                    <a:pt x="360" y="172"/>
                  </a:lnTo>
                  <a:lnTo>
                    <a:pt x="386" y="150"/>
                  </a:lnTo>
                  <a:lnTo>
                    <a:pt x="408" y="150"/>
                  </a:lnTo>
                  <a:lnTo>
                    <a:pt x="435" y="161"/>
                  </a:lnTo>
                  <a:lnTo>
                    <a:pt x="453" y="184"/>
                  </a:lnTo>
                  <a:lnTo>
                    <a:pt x="457" y="195"/>
                  </a:lnTo>
                  <a:lnTo>
                    <a:pt x="466" y="184"/>
                  </a:lnTo>
                  <a:lnTo>
                    <a:pt x="466" y="172"/>
                  </a:lnTo>
                  <a:lnTo>
                    <a:pt x="466" y="150"/>
                  </a:lnTo>
                  <a:lnTo>
                    <a:pt x="435" y="92"/>
                  </a:lnTo>
                  <a:lnTo>
                    <a:pt x="395" y="47"/>
                  </a:lnTo>
                  <a:lnTo>
                    <a:pt x="346" y="12"/>
                  </a:lnTo>
                  <a:lnTo>
                    <a:pt x="297"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0800000" flipH="1">
              <a:off x="3892677" y="4002819"/>
              <a:ext cx="72654" cy="13203"/>
            </a:xfrm>
            <a:custGeom>
              <a:avLst/>
              <a:gdLst/>
              <a:ahLst/>
              <a:cxnLst/>
              <a:rect l="l" t="t" r="r" b="b"/>
              <a:pathLst>
                <a:path w="228" h="104" extrusionOk="0">
                  <a:moveTo>
                    <a:pt x="5" y="1"/>
                  </a:moveTo>
                  <a:lnTo>
                    <a:pt x="1" y="12"/>
                  </a:lnTo>
                  <a:lnTo>
                    <a:pt x="1" y="35"/>
                  </a:lnTo>
                  <a:lnTo>
                    <a:pt x="1" y="47"/>
                  </a:lnTo>
                  <a:lnTo>
                    <a:pt x="5" y="69"/>
                  </a:lnTo>
                  <a:lnTo>
                    <a:pt x="14" y="92"/>
                  </a:lnTo>
                  <a:lnTo>
                    <a:pt x="23" y="104"/>
                  </a:lnTo>
                  <a:lnTo>
                    <a:pt x="205" y="104"/>
                  </a:lnTo>
                  <a:lnTo>
                    <a:pt x="214" y="92"/>
                  </a:lnTo>
                  <a:lnTo>
                    <a:pt x="223" y="69"/>
                  </a:lnTo>
                  <a:lnTo>
                    <a:pt x="227" y="47"/>
                  </a:lnTo>
                  <a:lnTo>
                    <a:pt x="227" y="35"/>
                  </a:lnTo>
                  <a:lnTo>
                    <a:pt x="227" y="12"/>
                  </a:lnTo>
                  <a:lnTo>
                    <a:pt x="218" y="1"/>
                  </a:lnTo>
                  <a:close/>
                </a:path>
              </a:pathLst>
            </a:custGeom>
            <a:solidFill>
              <a:srgbClr val="ADC4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3892677" y="4002819"/>
              <a:ext cx="72654" cy="11679"/>
            </a:xfrm>
            <a:custGeom>
              <a:avLst/>
              <a:gdLst/>
              <a:ahLst/>
              <a:cxnLst/>
              <a:rect l="l" t="t" r="r" b="b"/>
              <a:pathLst>
                <a:path w="228" h="92" extrusionOk="0">
                  <a:moveTo>
                    <a:pt x="5" y="0"/>
                  </a:moveTo>
                  <a:lnTo>
                    <a:pt x="1" y="12"/>
                  </a:lnTo>
                  <a:lnTo>
                    <a:pt x="1" y="35"/>
                  </a:lnTo>
                  <a:lnTo>
                    <a:pt x="5" y="57"/>
                  </a:lnTo>
                  <a:lnTo>
                    <a:pt x="14" y="80"/>
                  </a:lnTo>
                  <a:lnTo>
                    <a:pt x="23" y="92"/>
                  </a:lnTo>
                  <a:lnTo>
                    <a:pt x="205" y="92"/>
                  </a:lnTo>
                  <a:lnTo>
                    <a:pt x="214" y="80"/>
                  </a:lnTo>
                  <a:lnTo>
                    <a:pt x="223" y="57"/>
                  </a:lnTo>
                  <a:lnTo>
                    <a:pt x="227" y="35"/>
                  </a:lnTo>
                  <a:lnTo>
                    <a:pt x="227" y="12"/>
                  </a:lnTo>
                  <a:lnTo>
                    <a:pt x="223" y="0"/>
                  </a:lnTo>
                  <a:lnTo>
                    <a:pt x="209" y="35"/>
                  </a:lnTo>
                  <a:lnTo>
                    <a:pt x="196" y="46"/>
                  </a:lnTo>
                  <a:lnTo>
                    <a:pt x="32" y="46"/>
                  </a:lnTo>
                  <a:lnTo>
                    <a:pt x="14" y="35"/>
                  </a:lnTo>
                  <a:lnTo>
                    <a:pt x="5" y="0"/>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rot="10800000" flipH="1">
              <a:off x="3890128" y="3999900"/>
              <a:ext cx="78071" cy="19043"/>
            </a:xfrm>
            <a:custGeom>
              <a:avLst/>
              <a:gdLst/>
              <a:ahLst/>
              <a:cxnLst/>
              <a:rect l="l" t="t" r="r" b="b"/>
              <a:pathLst>
                <a:path w="245" h="150" extrusionOk="0">
                  <a:moveTo>
                    <a:pt x="226" y="47"/>
                  </a:moveTo>
                  <a:lnTo>
                    <a:pt x="226" y="58"/>
                  </a:lnTo>
                  <a:lnTo>
                    <a:pt x="226" y="70"/>
                  </a:lnTo>
                  <a:lnTo>
                    <a:pt x="217" y="92"/>
                  </a:lnTo>
                  <a:lnTo>
                    <a:pt x="204" y="104"/>
                  </a:lnTo>
                  <a:lnTo>
                    <a:pt x="40" y="104"/>
                  </a:lnTo>
                  <a:lnTo>
                    <a:pt x="27" y="92"/>
                  </a:lnTo>
                  <a:lnTo>
                    <a:pt x="18" y="70"/>
                  </a:lnTo>
                  <a:lnTo>
                    <a:pt x="18" y="58"/>
                  </a:lnTo>
                  <a:lnTo>
                    <a:pt x="18" y="47"/>
                  </a:lnTo>
                  <a:close/>
                  <a:moveTo>
                    <a:pt x="13" y="1"/>
                  </a:moveTo>
                  <a:lnTo>
                    <a:pt x="4" y="24"/>
                  </a:lnTo>
                  <a:lnTo>
                    <a:pt x="0" y="35"/>
                  </a:lnTo>
                  <a:lnTo>
                    <a:pt x="0" y="58"/>
                  </a:lnTo>
                  <a:lnTo>
                    <a:pt x="0" y="81"/>
                  </a:lnTo>
                  <a:lnTo>
                    <a:pt x="9" y="115"/>
                  </a:lnTo>
                  <a:lnTo>
                    <a:pt x="18" y="127"/>
                  </a:lnTo>
                  <a:lnTo>
                    <a:pt x="27" y="150"/>
                  </a:lnTo>
                  <a:lnTo>
                    <a:pt x="217" y="150"/>
                  </a:lnTo>
                  <a:lnTo>
                    <a:pt x="226" y="127"/>
                  </a:lnTo>
                  <a:lnTo>
                    <a:pt x="235" y="115"/>
                  </a:lnTo>
                  <a:lnTo>
                    <a:pt x="244" y="81"/>
                  </a:lnTo>
                  <a:lnTo>
                    <a:pt x="244" y="58"/>
                  </a:lnTo>
                  <a:lnTo>
                    <a:pt x="244" y="35"/>
                  </a:lnTo>
                  <a:lnTo>
                    <a:pt x="240" y="24"/>
                  </a:lnTo>
                  <a:lnTo>
                    <a:pt x="23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10800000" flipH="1">
              <a:off x="4028424" y="3815441"/>
              <a:ext cx="34415" cy="34911"/>
            </a:xfrm>
            <a:custGeom>
              <a:avLst/>
              <a:gdLst/>
              <a:ahLst/>
              <a:cxnLst/>
              <a:rect l="l" t="t" r="r" b="b"/>
              <a:pathLst>
                <a:path w="108" h="275" extrusionOk="0">
                  <a:moveTo>
                    <a:pt x="98" y="0"/>
                  </a:moveTo>
                  <a:lnTo>
                    <a:pt x="90" y="12"/>
                  </a:lnTo>
                  <a:lnTo>
                    <a:pt x="90" y="23"/>
                  </a:lnTo>
                  <a:lnTo>
                    <a:pt x="85" y="69"/>
                  </a:lnTo>
                  <a:lnTo>
                    <a:pt x="81" y="103"/>
                  </a:lnTo>
                  <a:lnTo>
                    <a:pt x="76" y="138"/>
                  </a:lnTo>
                  <a:lnTo>
                    <a:pt x="63" y="161"/>
                  </a:lnTo>
                  <a:lnTo>
                    <a:pt x="54" y="195"/>
                  </a:lnTo>
                  <a:lnTo>
                    <a:pt x="41" y="206"/>
                  </a:lnTo>
                  <a:lnTo>
                    <a:pt x="27" y="218"/>
                  </a:lnTo>
                  <a:lnTo>
                    <a:pt x="10" y="229"/>
                  </a:lnTo>
                  <a:lnTo>
                    <a:pt x="5" y="229"/>
                  </a:lnTo>
                  <a:lnTo>
                    <a:pt x="1" y="252"/>
                  </a:lnTo>
                  <a:lnTo>
                    <a:pt x="5" y="264"/>
                  </a:lnTo>
                  <a:lnTo>
                    <a:pt x="10" y="275"/>
                  </a:lnTo>
                  <a:lnTo>
                    <a:pt x="32" y="264"/>
                  </a:lnTo>
                  <a:lnTo>
                    <a:pt x="50" y="252"/>
                  </a:lnTo>
                  <a:lnTo>
                    <a:pt x="63" y="229"/>
                  </a:lnTo>
                  <a:lnTo>
                    <a:pt x="76" y="195"/>
                  </a:lnTo>
                  <a:lnTo>
                    <a:pt x="90" y="161"/>
                  </a:lnTo>
                  <a:lnTo>
                    <a:pt x="98" y="126"/>
                  </a:lnTo>
                  <a:lnTo>
                    <a:pt x="103" y="80"/>
                  </a:lnTo>
                  <a:lnTo>
                    <a:pt x="107" y="23"/>
                  </a:lnTo>
                  <a:lnTo>
                    <a:pt x="103" y="12"/>
                  </a:lnTo>
                  <a:lnTo>
                    <a:pt x="98" y="0"/>
                  </a:lnTo>
                  <a:close/>
                </a:path>
              </a:pathLst>
            </a:custGeom>
            <a:solidFill>
              <a:srgbClr val="00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rot="10800000" flipH="1">
              <a:off x="4028424" y="3793606"/>
              <a:ext cx="55446" cy="56747"/>
            </a:xfrm>
            <a:custGeom>
              <a:avLst/>
              <a:gdLst/>
              <a:ahLst/>
              <a:cxnLst/>
              <a:rect l="l" t="t" r="r" b="b"/>
              <a:pathLst>
                <a:path w="174" h="447" extrusionOk="0">
                  <a:moveTo>
                    <a:pt x="165" y="0"/>
                  </a:moveTo>
                  <a:lnTo>
                    <a:pt x="161" y="12"/>
                  </a:lnTo>
                  <a:lnTo>
                    <a:pt x="156" y="23"/>
                  </a:lnTo>
                  <a:lnTo>
                    <a:pt x="152" y="103"/>
                  </a:lnTo>
                  <a:lnTo>
                    <a:pt x="147" y="172"/>
                  </a:lnTo>
                  <a:lnTo>
                    <a:pt x="134" y="241"/>
                  </a:lnTo>
                  <a:lnTo>
                    <a:pt x="116" y="298"/>
                  </a:lnTo>
                  <a:lnTo>
                    <a:pt x="94" y="344"/>
                  </a:lnTo>
                  <a:lnTo>
                    <a:pt x="67" y="378"/>
                  </a:lnTo>
                  <a:lnTo>
                    <a:pt x="41" y="389"/>
                  </a:lnTo>
                  <a:lnTo>
                    <a:pt x="10" y="401"/>
                  </a:lnTo>
                  <a:lnTo>
                    <a:pt x="5" y="412"/>
                  </a:lnTo>
                  <a:lnTo>
                    <a:pt x="1" y="424"/>
                  </a:lnTo>
                  <a:lnTo>
                    <a:pt x="5" y="447"/>
                  </a:lnTo>
                  <a:lnTo>
                    <a:pt x="10" y="447"/>
                  </a:lnTo>
                  <a:lnTo>
                    <a:pt x="45" y="435"/>
                  </a:lnTo>
                  <a:lnTo>
                    <a:pt x="76" y="412"/>
                  </a:lnTo>
                  <a:lnTo>
                    <a:pt x="103" y="378"/>
                  </a:lnTo>
                  <a:lnTo>
                    <a:pt x="125" y="321"/>
                  </a:lnTo>
                  <a:lnTo>
                    <a:pt x="147" y="264"/>
                  </a:lnTo>
                  <a:lnTo>
                    <a:pt x="161" y="195"/>
                  </a:lnTo>
                  <a:lnTo>
                    <a:pt x="169" y="115"/>
                  </a:lnTo>
                  <a:lnTo>
                    <a:pt x="174" y="23"/>
                  </a:lnTo>
                  <a:lnTo>
                    <a:pt x="174" y="12"/>
                  </a:lnTo>
                  <a:lnTo>
                    <a:pt x="165" y="0"/>
                  </a:lnTo>
                  <a:close/>
                </a:path>
              </a:pathLst>
            </a:custGeom>
            <a:solidFill>
              <a:srgbClr val="00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rot="10800000" flipH="1">
              <a:off x="4028424" y="3767454"/>
              <a:ext cx="80939" cy="82898"/>
            </a:xfrm>
            <a:custGeom>
              <a:avLst/>
              <a:gdLst/>
              <a:ahLst/>
              <a:cxnLst/>
              <a:rect l="l" t="t" r="r" b="b"/>
              <a:pathLst>
                <a:path w="254" h="653" extrusionOk="0">
                  <a:moveTo>
                    <a:pt x="245" y="0"/>
                  </a:moveTo>
                  <a:lnTo>
                    <a:pt x="240" y="12"/>
                  </a:lnTo>
                  <a:lnTo>
                    <a:pt x="236" y="23"/>
                  </a:lnTo>
                  <a:lnTo>
                    <a:pt x="232" y="138"/>
                  </a:lnTo>
                  <a:lnTo>
                    <a:pt x="218" y="252"/>
                  </a:lnTo>
                  <a:lnTo>
                    <a:pt x="196" y="355"/>
                  </a:lnTo>
                  <a:lnTo>
                    <a:pt x="169" y="435"/>
                  </a:lnTo>
                  <a:lnTo>
                    <a:pt x="138" y="504"/>
                  </a:lnTo>
                  <a:lnTo>
                    <a:pt x="98" y="561"/>
                  </a:lnTo>
                  <a:lnTo>
                    <a:pt x="54" y="595"/>
                  </a:lnTo>
                  <a:lnTo>
                    <a:pt x="10" y="607"/>
                  </a:lnTo>
                  <a:lnTo>
                    <a:pt x="5" y="618"/>
                  </a:lnTo>
                  <a:lnTo>
                    <a:pt x="1" y="630"/>
                  </a:lnTo>
                  <a:lnTo>
                    <a:pt x="5" y="641"/>
                  </a:lnTo>
                  <a:lnTo>
                    <a:pt x="10" y="653"/>
                  </a:lnTo>
                  <a:lnTo>
                    <a:pt x="59" y="641"/>
                  </a:lnTo>
                  <a:lnTo>
                    <a:pt x="107" y="607"/>
                  </a:lnTo>
                  <a:lnTo>
                    <a:pt x="147" y="550"/>
                  </a:lnTo>
                  <a:lnTo>
                    <a:pt x="183" y="469"/>
                  </a:lnTo>
                  <a:lnTo>
                    <a:pt x="214" y="378"/>
                  </a:lnTo>
                  <a:lnTo>
                    <a:pt x="236" y="275"/>
                  </a:lnTo>
                  <a:lnTo>
                    <a:pt x="249" y="149"/>
                  </a:lnTo>
                  <a:lnTo>
                    <a:pt x="254" y="23"/>
                  </a:lnTo>
                  <a:lnTo>
                    <a:pt x="249" y="12"/>
                  </a:lnTo>
                  <a:lnTo>
                    <a:pt x="245" y="0"/>
                  </a:lnTo>
                  <a:close/>
                </a:path>
              </a:pathLst>
            </a:custGeom>
            <a:solidFill>
              <a:srgbClr val="00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7"/>
          <p:cNvGrpSpPr/>
          <p:nvPr/>
        </p:nvGrpSpPr>
        <p:grpSpPr>
          <a:xfrm>
            <a:off x="5429220" y="1652546"/>
            <a:ext cx="593792" cy="651794"/>
            <a:chOff x="5660157" y="1567198"/>
            <a:chExt cx="444788" cy="480072"/>
          </a:xfrm>
        </p:grpSpPr>
        <p:sp>
          <p:nvSpPr>
            <p:cNvPr id="161" name="Google Shape;161;p17"/>
            <p:cNvSpPr/>
            <p:nvPr/>
          </p:nvSpPr>
          <p:spPr>
            <a:xfrm>
              <a:off x="5832902" y="1567198"/>
              <a:ext cx="218982" cy="234531"/>
            </a:xfrm>
            <a:custGeom>
              <a:avLst/>
              <a:gdLst/>
              <a:ahLst/>
              <a:cxnLst/>
              <a:rect l="l" t="t" r="r" b="b"/>
              <a:pathLst>
                <a:path w="218982" h="234531" extrusionOk="0">
                  <a:moveTo>
                    <a:pt x="13003" y="187524"/>
                  </a:moveTo>
                  <a:cubicBezTo>
                    <a:pt x="28735" y="187404"/>
                    <a:pt x="43137" y="185772"/>
                    <a:pt x="56142" y="182592"/>
                  </a:cubicBezTo>
                  <a:cubicBezTo>
                    <a:pt x="37793" y="170413"/>
                    <a:pt x="28105" y="148537"/>
                    <a:pt x="22995" y="128653"/>
                  </a:cubicBezTo>
                  <a:cubicBezTo>
                    <a:pt x="21934" y="124520"/>
                    <a:pt x="16702" y="104036"/>
                    <a:pt x="16702" y="84705"/>
                  </a:cubicBezTo>
                  <a:cubicBezTo>
                    <a:pt x="16702" y="48371"/>
                    <a:pt x="46262" y="18810"/>
                    <a:pt x="82597" y="18810"/>
                  </a:cubicBezTo>
                  <a:cubicBezTo>
                    <a:pt x="118931" y="18810"/>
                    <a:pt x="148491" y="48371"/>
                    <a:pt x="148491" y="84705"/>
                  </a:cubicBezTo>
                  <a:cubicBezTo>
                    <a:pt x="148491" y="85784"/>
                    <a:pt x="148381" y="86836"/>
                    <a:pt x="148329" y="87902"/>
                  </a:cubicBezTo>
                  <a:cubicBezTo>
                    <a:pt x="148352" y="88101"/>
                    <a:pt x="148434" y="88281"/>
                    <a:pt x="148427" y="88488"/>
                  </a:cubicBezTo>
                  <a:cubicBezTo>
                    <a:pt x="148412" y="88925"/>
                    <a:pt x="147549" y="106821"/>
                    <a:pt x="137605" y="127875"/>
                  </a:cubicBezTo>
                  <a:cubicBezTo>
                    <a:pt x="135438" y="132462"/>
                    <a:pt x="132825" y="137199"/>
                    <a:pt x="129710" y="141939"/>
                  </a:cubicBezTo>
                  <a:cubicBezTo>
                    <a:pt x="118141" y="159541"/>
                    <a:pt x="99389" y="177122"/>
                    <a:pt x="69197" y="187205"/>
                  </a:cubicBezTo>
                  <a:cubicBezTo>
                    <a:pt x="68928" y="187381"/>
                    <a:pt x="68630" y="187501"/>
                    <a:pt x="68328" y="187610"/>
                  </a:cubicBezTo>
                  <a:cubicBezTo>
                    <a:pt x="67998" y="187730"/>
                    <a:pt x="67656" y="187795"/>
                    <a:pt x="67303" y="187827"/>
                  </a:cubicBezTo>
                  <a:cubicBezTo>
                    <a:pt x="52914" y="192409"/>
                    <a:pt x="35956" y="195268"/>
                    <a:pt x="16015" y="195675"/>
                  </a:cubicBezTo>
                  <a:cubicBezTo>
                    <a:pt x="22949" y="212138"/>
                    <a:pt x="33032" y="223472"/>
                    <a:pt x="46223" y="229447"/>
                  </a:cubicBezTo>
                  <a:cubicBezTo>
                    <a:pt x="78756" y="244177"/>
                    <a:pt x="119771" y="222238"/>
                    <a:pt x="120185" y="222014"/>
                  </a:cubicBezTo>
                  <a:cubicBezTo>
                    <a:pt x="152713" y="201201"/>
                    <a:pt x="176943" y="197930"/>
                    <a:pt x="194248" y="201325"/>
                  </a:cubicBezTo>
                  <a:cubicBezTo>
                    <a:pt x="201558" y="202759"/>
                    <a:pt x="207657" y="205359"/>
                    <a:pt x="212584" y="208366"/>
                  </a:cubicBezTo>
                  <a:cubicBezTo>
                    <a:pt x="214977" y="209822"/>
                    <a:pt x="216900" y="208539"/>
                    <a:pt x="217435" y="208115"/>
                  </a:cubicBezTo>
                  <a:cubicBezTo>
                    <a:pt x="217957" y="207696"/>
                    <a:pt x="219598" y="206136"/>
                    <a:pt x="218738" y="203552"/>
                  </a:cubicBezTo>
                  <a:cubicBezTo>
                    <a:pt x="212202" y="183983"/>
                    <a:pt x="203909" y="170966"/>
                    <a:pt x="198101" y="163494"/>
                  </a:cubicBezTo>
                  <a:cubicBezTo>
                    <a:pt x="186735" y="148872"/>
                    <a:pt x="178543" y="133243"/>
                    <a:pt x="173749" y="117041"/>
                  </a:cubicBezTo>
                  <a:cubicBezTo>
                    <a:pt x="166405" y="92194"/>
                    <a:pt x="159881" y="63331"/>
                    <a:pt x="159817" y="63041"/>
                  </a:cubicBezTo>
                  <a:cubicBezTo>
                    <a:pt x="145230" y="5727"/>
                    <a:pt x="98983" y="0"/>
                    <a:pt x="82614" y="0"/>
                  </a:cubicBezTo>
                  <a:cubicBezTo>
                    <a:pt x="41836" y="0"/>
                    <a:pt x="4105" y="26668"/>
                    <a:pt x="743" y="81478"/>
                  </a:cubicBezTo>
                  <a:cubicBezTo>
                    <a:pt x="-3501" y="150680"/>
                    <a:pt x="11756" y="183724"/>
                    <a:pt x="13003" y="187524"/>
                  </a:cubicBezTo>
                  <a:close/>
                </a:path>
              </a:pathLst>
            </a:custGeom>
            <a:solidFill>
              <a:srgbClr val="FDB8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7"/>
            <p:cNvSpPr/>
            <p:nvPr/>
          </p:nvSpPr>
          <p:spPr>
            <a:xfrm>
              <a:off x="5863663" y="1692448"/>
              <a:ext cx="93386" cy="54094"/>
            </a:xfrm>
            <a:custGeom>
              <a:avLst/>
              <a:gdLst/>
              <a:ahLst/>
              <a:cxnLst/>
              <a:rect l="l" t="t" r="r" b="b"/>
              <a:pathLst>
                <a:path w="93386" h="54094" extrusionOk="0">
                  <a:moveTo>
                    <a:pt x="2562" y="9129"/>
                  </a:moveTo>
                  <a:cubicBezTo>
                    <a:pt x="3422" y="11836"/>
                    <a:pt x="4376" y="14544"/>
                    <a:pt x="5436" y="17222"/>
                  </a:cubicBezTo>
                  <a:cubicBezTo>
                    <a:pt x="11574" y="32729"/>
                    <a:pt x="21261" y="47150"/>
                    <a:pt x="36472" y="54094"/>
                  </a:cubicBezTo>
                  <a:cubicBezTo>
                    <a:pt x="53442" y="48420"/>
                    <a:pt x="67739" y="39816"/>
                    <a:pt x="79255" y="28285"/>
                  </a:cubicBezTo>
                  <a:cubicBezTo>
                    <a:pt x="81793" y="25744"/>
                    <a:pt x="84188" y="23052"/>
                    <a:pt x="86457" y="20229"/>
                  </a:cubicBezTo>
                  <a:cubicBezTo>
                    <a:pt x="88451" y="17746"/>
                    <a:pt x="90381" y="15194"/>
                    <a:pt x="92167" y="12493"/>
                  </a:cubicBezTo>
                  <a:cubicBezTo>
                    <a:pt x="92598" y="11840"/>
                    <a:pt x="92976" y="11189"/>
                    <a:pt x="93386" y="10537"/>
                  </a:cubicBezTo>
                  <a:cubicBezTo>
                    <a:pt x="82040" y="19784"/>
                    <a:pt x="67579" y="25349"/>
                    <a:pt x="51835" y="25349"/>
                  </a:cubicBezTo>
                  <a:cubicBezTo>
                    <a:pt x="30795" y="25349"/>
                    <a:pt x="12073" y="15400"/>
                    <a:pt x="0" y="0"/>
                  </a:cubicBezTo>
                  <a:cubicBezTo>
                    <a:pt x="746" y="3011"/>
                    <a:pt x="1588" y="6065"/>
                    <a:pt x="2562" y="9129"/>
                  </a:cubicBezTo>
                  <a:close/>
                </a:path>
              </a:pathLst>
            </a:custGeom>
            <a:solidFill>
              <a:srgbClr val="4343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7"/>
            <p:cNvSpPr/>
            <p:nvPr/>
          </p:nvSpPr>
          <p:spPr>
            <a:xfrm>
              <a:off x="5866903" y="1593840"/>
              <a:ext cx="99413" cy="37289"/>
            </a:xfrm>
            <a:custGeom>
              <a:avLst/>
              <a:gdLst/>
              <a:ahLst/>
              <a:cxnLst/>
              <a:rect l="l" t="t" r="r" b="b"/>
              <a:pathLst>
                <a:path w="99413" h="37289" extrusionOk="0">
                  <a:moveTo>
                    <a:pt x="8312" y="37290"/>
                  </a:moveTo>
                  <a:lnTo>
                    <a:pt x="91101" y="37290"/>
                  </a:lnTo>
                  <a:cubicBezTo>
                    <a:pt x="97800" y="37290"/>
                    <a:pt x="101826" y="29623"/>
                    <a:pt x="97818" y="24256"/>
                  </a:cubicBezTo>
                  <a:cubicBezTo>
                    <a:pt x="86811" y="9521"/>
                    <a:pt x="69357" y="0"/>
                    <a:pt x="49707" y="0"/>
                  </a:cubicBezTo>
                  <a:cubicBezTo>
                    <a:pt x="30057" y="0"/>
                    <a:pt x="12602" y="9521"/>
                    <a:pt x="1596" y="24256"/>
                  </a:cubicBezTo>
                  <a:cubicBezTo>
                    <a:pt x="-2413" y="29623"/>
                    <a:pt x="1613" y="37290"/>
                    <a:pt x="8312" y="37290"/>
                  </a:cubicBezTo>
                  <a:close/>
                </a:path>
              </a:pathLst>
            </a:custGeom>
            <a:solidFill>
              <a:srgbClr val="4343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7"/>
            <p:cNvSpPr/>
            <p:nvPr/>
          </p:nvSpPr>
          <p:spPr>
            <a:xfrm>
              <a:off x="5660157" y="1756632"/>
              <a:ext cx="444788" cy="290638"/>
            </a:xfrm>
            <a:custGeom>
              <a:avLst/>
              <a:gdLst/>
              <a:ahLst/>
              <a:cxnLst/>
              <a:rect l="l" t="t" r="r" b="b"/>
              <a:pathLst>
                <a:path w="444788" h="290638" extrusionOk="0">
                  <a:moveTo>
                    <a:pt x="440670" y="212388"/>
                  </a:moveTo>
                  <a:lnTo>
                    <a:pt x="394629" y="212388"/>
                  </a:lnTo>
                  <a:cubicBezTo>
                    <a:pt x="408016" y="204444"/>
                    <a:pt x="416430" y="189165"/>
                    <a:pt x="414589" y="172434"/>
                  </a:cubicBezTo>
                  <a:lnTo>
                    <a:pt x="403488" y="71536"/>
                  </a:lnTo>
                  <a:cubicBezTo>
                    <a:pt x="401634" y="54685"/>
                    <a:pt x="394722" y="39542"/>
                    <a:pt x="384448" y="27408"/>
                  </a:cubicBezTo>
                  <a:cubicBezTo>
                    <a:pt x="383277" y="27097"/>
                    <a:pt x="382129" y="26624"/>
                    <a:pt x="381042" y="25962"/>
                  </a:cubicBezTo>
                  <a:cubicBezTo>
                    <a:pt x="360120" y="13194"/>
                    <a:pt x="331094" y="17934"/>
                    <a:pt x="297117" y="39666"/>
                  </a:cubicBezTo>
                  <a:cubicBezTo>
                    <a:pt x="295581" y="40511"/>
                    <a:pt x="271514" y="53375"/>
                    <a:pt x="244430" y="53377"/>
                  </a:cubicBezTo>
                  <a:cubicBezTo>
                    <a:pt x="234898" y="53377"/>
                    <a:pt x="224997" y="51784"/>
                    <a:pt x="215569" y="47515"/>
                  </a:cubicBezTo>
                  <a:cubicBezTo>
                    <a:pt x="197897" y="39512"/>
                    <a:pt x="185181" y="23542"/>
                    <a:pt x="177642" y="0"/>
                  </a:cubicBezTo>
                  <a:cubicBezTo>
                    <a:pt x="168257" y="2836"/>
                    <a:pt x="160026" y="8910"/>
                    <a:pt x="154666" y="17433"/>
                  </a:cubicBezTo>
                  <a:lnTo>
                    <a:pt x="32051" y="212388"/>
                  </a:lnTo>
                  <a:lnTo>
                    <a:pt x="4118" y="212388"/>
                  </a:lnTo>
                  <a:cubicBezTo>
                    <a:pt x="1842" y="212388"/>
                    <a:pt x="0" y="214232"/>
                    <a:pt x="0" y="216507"/>
                  </a:cubicBezTo>
                  <a:cubicBezTo>
                    <a:pt x="0" y="218781"/>
                    <a:pt x="1842" y="220625"/>
                    <a:pt x="4118" y="220625"/>
                  </a:cubicBezTo>
                  <a:lnTo>
                    <a:pt x="147603" y="220625"/>
                  </a:lnTo>
                  <a:lnTo>
                    <a:pt x="116788" y="271920"/>
                  </a:lnTo>
                  <a:cubicBezTo>
                    <a:pt x="114467" y="275789"/>
                    <a:pt x="114403" y="280443"/>
                    <a:pt x="116627" y="284368"/>
                  </a:cubicBezTo>
                  <a:cubicBezTo>
                    <a:pt x="118847" y="288293"/>
                    <a:pt x="122869" y="290638"/>
                    <a:pt x="127377" y="290638"/>
                  </a:cubicBezTo>
                  <a:lnTo>
                    <a:pt x="341100" y="290638"/>
                  </a:lnTo>
                  <a:cubicBezTo>
                    <a:pt x="345613" y="290638"/>
                    <a:pt x="349635" y="288293"/>
                    <a:pt x="351855" y="284368"/>
                  </a:cubicBezTo>
                  <a:cubicBezTo>
                    <a:pt x="354079" y="280441"/>
                    <a:pt x="354015" y="275787"/>
                    <a:pt x="351694" y="271920"/>
                  </a:cubicBezTo>
                  <a:lnTo>
                    <a:pt x="320878" y="220625"/>
                  </a:lnTo>
                  <a:lnTo>
                    <a:pt x="440670" y="220625"/>
                  </a:lnTo>
                  <a:cubicBezTo>
                    <a:pt x="442947" y="220625"/>
                    <a:pt x="444789" y="218781"/>
                    <a:pt x="444789" y="216507"/>
                  </a:cubicBezTo>
                  <a:cubicBezTo>
                    <a:pt x="444789" y="214232"/>
                    <a:pt x="442947" y="212388"/>
                    <a:pt x="440670" y="212388"/>
                  </a:cubicBezTo>
                  <a:close/>
                  <a:moveTo>
                    <a:pt x="204622" y="208270"/>
                  </a:moveTo>
                  <a:cubicBezTo>
                    <a:pt x="204622" y="195611"/>
                    <a:pt x="211582" y="184388"/>
                    <a:pt x="222039" y="178442"/>
                  </a:cubicBezTo>
                  <a:cubicBezTo>
                    <a:pt x="223504" y="177609"/>
                    <a:pt x="225038" y="176888"/>
                    <a:pt x="226631" y="176274"/>
                  </a:cubicBezTo>
                  <a:cubicBezTo>
                    <a:pt x="228071" y="175718"/>
                    <a:pt x="229551" y="175244"/>
                    <a:pt x="231082" y="174884"/>
                  </a:cubicBezTo>
                  <a:cubicBezTo>
                    <a:pt x="232259" y="174607"/>
                    <a:pt x="233454" y="174374"/>
                    <a:pt x="234677" y="174220"/>
                  </a:cubicBezTo>
                  <a:lnTo>
                    <a:pt x="256139" y="171536"/>
                  </a:lnTo>
                  <a:lnTo>
                    <a:pt x="260432" y="170999"/>
                  </a:lnTo>
                  <a:lnTo>
                    <a:pt x="264719" y="170462"/>
                  </a:lnTo>
                  <a:lnTo>
                    <a:pt x="267697" y="170090"/>
                  </a:lnTo>
                  <a:lnTo>
                    <a:pt x="267697" y="212388"/>
                  </a:lnTo>
                  <a:lnTo>
                    <a:pt x="256895" y="212388"/>
                  </a:lnTo>
                  <a:lnTo>
                    <a:pt x="252709" y="212388"/>
                  </a:lnTo>
                  <a:lnTo>
                    <a:pt x="248516" y="212388"/>
                  </a:lnTo>
                  <a:lnTo>
                    <a:pt x="224084" y="212388"/>
                  </a:lnTo>
                  <a:lnTo>
                    <a:pt x="219892" y="212388"/>
                  </a:lnTo>
                  <a:lnTo>
                    <a:pt x="215704" y="212388"/>
                  </a:lnTo>
                  <a:lnTo>
                    <a:pt x="208740" y="212388"/>
                  </a:lnTo>
                  <a:cubicBezTo>
                    <a:pt x="206468" y="212388"/>
                    <a:pt x="204622" y="210540"/>
                    <a:pt x="204622" y="208270"/>
                  </a:cubicBezTo>
                  <a:close/>
                  <a:moveTo>
                    <a:pt x="339335" y="157469"/>
                  </a:moveTo>
                  <a:cubicBezTo>
                    <a:pt x="342745" y="157236"/>
                    <a:pt x="345826" y="155661"/>
                    <a:pt x="348006" y="153031"/>
                  </a:cubicBezTo>
                  <a:cubicBezTo>
                    <a:pt x="350190" y="150399"/>
                    <a:pt x="351171" y="147081"/>
                    <a:pt x="350769" y="143686"/>
                  </a:cubicBezTo>
                  <a:lnTo>
                    <a:pt x="344599" y="91655"/>
                  </a:lnTo>
                  <a:cubicBezTo>
                    <a:pt x="344334" y="89397"/>
                    <a:pt x="345947" y="87348"/>
                    <a:pt x="348203" y="87080"/>
                  </a:cubicBezTo>
                  <a:cubicBezTo>
                    <a:pt x="350467" y="86817"/>
                    <a:pt x="352511" y="88430"/>
                    <a:pt x="352780" y="90686"/>
                  </a:cubicBezTo>
                  <a:lnTo>
                    <a:pt x="358950" y="142719"/>
                  </a:lnTo>
                  <a:cubicBezTo>
                    <a:pt x="359617" y="148376"/>
                    <a:pt x="357984" y="153906"/>
                    <a:pt x="354345" y="158290"/>
                  </a:cubicBezTo>
                  <a:cubicBezTo>
                    <a:pt x="350709" y="162674"/>
                    <a:pt x="345577" y="165300"/>
                    <a:pt x="339898" y="165686"/>
                  </a:cubicBezTo>
                  <a:lnTo>
                    <a:pt x="275934" y="170039"/>
                  </a:lnTo>
                  <a:lnTo>
                    <a:pt x="275934" y="165425"/>
                  </a:lnTo>
                  <a:cubicBezTo>
                    <a:pt x="275934" y="164244"/>
                    <a:pt x="275427" y="163118"/>
                    <a:pt x="274542" y="162338"/>
                  </a:cubicBezTo>
                  <a:cubicBezTo>
                    <a:pt x="274328" y="162149"/>
                    <a:pt x="274057" y="162067"/>
                    <a:pt x="273813" y="161928"/>
                  </a:cubicBezTo>
                  <a:lnTo>
                    <a:pt x="339335" y="157469"/>
                  </a:lnTo>
                  <a:close/>
                  <a:moveTo>
                    <a:pt x="233675" y="116084"/>
                  </a:moveTo>
                  <a:cubicBezTo>
                    <a:pt x="235463" y="106504"/>
                    <a:pt x="243828" y="99550"/>
                    <a:pt x="253564" y="99550"/>
                  </a:cubicBezTo>
                  <a:cubicBezTo>
                    <a:pt x="254808" y="99550"/>
                    <a:pt x="256063" y="99666"/>
                    <a:pt x="257291" y="99896"/>
                  </a:cubicBezTo>
                  <a:cubicBezTo>
                    <a:pt x="268266" y="101943"/>
                    <a:pt x="275528" y="112538"/>
                    <a:pt x="273480" y="123512"/>
                  </a:cubicBezTo>
                  <a:lnTo>
                    <a:pt x="266304" y="161964"/>
                  </a:lnTo>
                  <a:lnTo>
                    <a:pt x="262018" y="162500"/>
                  </a:lnTo>
                  <a:lnTo>
                    <a:pt x="257725" y="163037"/>
                  </a:lnTo>
                  <a:lnTo>
                    <a:pt x="265383" y="122001"/>
                  </a:lnTo>
                  <a:cubicBezTo>
                    <a:pt x="266599" y="115481"/>
                    <a:pt x="262301" y="109209"/>
                    <a:pt x="255781" y="107993"/>
                  </a:cubicBezTo>
                  <a:cubicBezTo>
                    <a:pt x="255037" y="107854"/>
                    <a:pt x="254294" y="107787"/>
                    <a:pt x="253564" y="107787"/>
                  </a:cubicBezTo>
                  <a:cubicBezTo>
                    <a:pt x="247894" y="107787"/>
                    <a:pt x="242850" y="111819"/>
                    <a:pt x="241772" y="117595"/>
                  </a:cubicBezTo>
                  <a:lnTo>
                    <a:pt x="232700" y="166213"/>
                  </a:lnTo>
                  <a:cubicBezTo>
                    <a:pt x="231218" y="166433"/>
                    <a:pt x="229767" y="166734"/>
                    <a:pt x="228343" y="167101"/>
                  </a:cubicBezTo>
                  <a:cubicBezTo>
                    <a:pt x="226822" y="167493"/>
                    <a:pt x="225338" y="167965"/>
                    <a:pt x="223892" y="168514"/>
                  </a:cubicBezTo>
                  <a:lnTo>
                    <a:pt x="233675" y="116084"/>
                  </a:lnTo>
                  <a:close/>
                  <a:moveTo>
                    <a:pt x="104257" y="212388"/>
                  </a:moveTo>
                  <a:lnTo>
                    <a:pt x="156788" y="136741"/>
                  </a:lnTo>
                  <a:cubicBezTo>
                    <a:pt x="157590" y="108724"/>
                    <a:pt x="170530" y="89737"/>
                    <a:pt x="171172" y="88814"/>
                  </a:cubicBezTo>
                  <a:cubicBezTo>
                    <a:pt x="172471" y="86949"/>
                    <a:pt x="175037" y="86493"/>
                    <a:pt x="176899" y="87792"/>
                  </a:cubicBezTo>
                  <a:cubicBezTo>
                    <a:pt x="178765" y="89089"/>
                    <a:pt x="179223" y="91655"/>
                    <a:pt x="177932" y="93523"/>
                  </a:cubicBezTo>
                  <a:cubicBezTo>
                    <a:pt x="177817" y="93686"/>
                    <a:pt x="170159" y="104973"/>
                    <a:pt x="166667" y="122540"/>
                  </a:cubicBezTo>
                  <a:cubicBezTo>
                    <a:pt x="166474" y="123512"/>
                    <a:pt x="166343" y="124563"/>
                    <a:pt x="166177" y="125572"/>
                  </a:cubicBezTo>
                  <a:cubicBezTo>
                    <a:pt x="165153" y="133254"/>
                    <a:pt x="163822" y="153978"/>
                    <a:pt x="176256" y="168737"/>
                  </a:cubicBezTo>
                  <a:cubicBezTo>
                    <a:pt x="189603" y="184579"/>
                    <a:pt x="188716" y="203205"/>
                    <a:pt x="187187" y="212388"/>
                  </a:cubicBezTo>
                  <a:lnTo>
                    <a:pt x="154883" y="212388"/>
                  </a:lnTo>
                  <a:lnTo>
                    <a:pt x="104257" y="212388"/>
                  </a:lnTo>
                  <a:close/>
                  <a:moveTo>
                    <a:pt x="344632" y="276163"/>
                  </a:moveTo>
                  <a:cubicBezTo>
                    <a:pt x="345750" y="278021"/>
                    <a:pt x="345042" y="279682"/>
                    <a:pt x="344688" y="280310"/>
                  </a:cubicBezTo>
                  <a:cubicBezTo>
                    <a:pt x="344330" y="280939"/>
                    <a:pt x="343268" y="282401"/>
                    <a:pt x="341100" y="282401"/>
                  </a:cubicBezTo>
                  <a:lnTo>
                    <a:pt x="127377" y="282401"/>
                  </a:lnTo>
                  <a:cubicBezTo>
                    <a:pt x="125209" y="282401"/>
                    <a:pt x="124152" y="280939"/>
                    <a:pt x="123794" y="280312"/>
                  </a:cubicBezTo>
                  <a:cubicBezTo>
                    <a:pt x="123440" y="279684"/>
                    <a:pt x="122732" y="278021"/>
                    <a:pt x="123850" y="276163"/>
                  </a:cubicBezTo>
                  <a:lnTo>
                    <a:pt x="157212" y="220625"/>
                  </a:lnTo>
                  <a:lnTo>
                    <a:pt x="208740" y="220625"/>
                  </a:lnTo>
                  <a:lnTo>
                    <a:pt x="214168" y="220625"/>
                  </a:lnTo>
                  <a:lnTo>
                    <a:pt x="218355" y="220625"/>
                  </a:lnTo>
                  <a:lnTo>
                    <a:pt x="222546" y="220625"/>
                  </a:lnTo>
                  <a:lnTo>
                    <a:pt x="220062" y="233940"/>
                  </a:lnTo>
                  <a:lnTo>
                    <a:pt x="228442" y="254498"/>
                  </a:lnTo>
                  <a:lnTo>
                    <a:pt x="243672" y="238346"/>
                  </a:lnTo>
                  <a:lnTo>
                    <a:pt x="246979" y="220625"/>
                  </a:lnTo>
                  <a:lnTo>
                    <a:pt x="251172" y="220625"/>
                  </a:lnTo>
                  <a:lnTo>
                    <a:pt x="255358" y="220625"/>
                  </a:lnTo>
                  <a:lnTo>
                    <a:pt x="271815" y="220625"/>
                  </a:lnTo>
                  <a:lnTo>
                    <a:pt x="311270" y="220625"/>
                  </a:lnTo>
                  <a:lnTo>
                    <a:pt x="344632" y="276163"/>
                  </a:lnTo>
                  <a:close/>
                </a:path>
              </a:pathLst>
            </a:custGeom>
            <a:solidFill>
              <a:srgbClr val="00B3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5" name="Google Shape;165;p17"/>
          <p:cNvSpPr txBox="1">
            <a:spLocks noGrp="1"/>
          </p:cNvSpPr>
          <p:nvPr>
            <p:ph type="title"/>
          </p:nvPr>
        </p:nvSpPr>
        <p:spPr>
          <a:xfrm>
            <a:off x="369775" y="4261175"/>
            <a:ext cx="662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the security advisories</a:t>
            </a:r>
            <a:endParaRPr/>
          </a:p>
        </p:txBody>
      </p:sp>
      <p:grpSp>
        <p:nvGrpSpPr>
          <p:cNvPr id="166" name="Google Shape;166;p17"/>
          <p:cNvGrpSpPr/>
          <p:nvPr/>
        </p:nvGrpSpPr>
        <p:grpSpPr>
          <a:xfrm>
            <a:off x="5010581" y="4069074"/>
            <a:ext cx="771269" cy="764808"/>
            <a:chOff x="7334932" y="2402172"/>
            <a:chExt cx="440675" cy="477736"/>
          </a:xfrm>
        </p:grpSpPr>
        <p:sp>
          <p:nvSpPr>
            <p:cNvPr id="167" name="Google Shape;167;p17"/>
            <p:cNvSpPr/>
            <p:nvPr/>
          </p:nvSpPr>
          <p:spPr>
            <a:xfrm>
              <a:off x="7495176" y="2463948"/>
              <a:ext cx="189820" cy="148262"/>
            </a:xfrm>
            <a:custGeom>
              <a:avLst/>
              <a:gdLst/>
              <a:ahLst/>
              <a:cxnLst/>
              <a:rect l="l" t="t" r="r" b="b"/>
              <a:pathLst>
                <a:path w="189820" h="148262" extrusionOk="0">
                  <a:moveTo>
                    <a:pt x="43212" y="89646"/>
                  </a:moveTo>
                  <a:cubicBezTo>
                    <a:pt x="50348" y="123135"/>
                    <a:pt x="80072" y="148263"/>
                    <a:pt x="115689" y="148263"/>
                  </a:cubicBezTo>
                  <a:cubicBezTo>
                    <a:pt x="156631" y="148263"/>
                    <a:pt x="189820" y="115073"/>
                    <a:pt x="189820" y="74131"/>
                  </a:cubicBezTo>
                  <a:cubicBezTo>
                    <a:pt x="189820" y="33190"/>
                    <a:pt x="156631" y="0"/>
                    <a:pt x="115689" y="0"/>
                  </a:cubicBezTo>
                  <a:cubicBezTo>
                    <a:pt x="97324" y="0"/>
                    <a:pt x="80612" y="6782"/>
                    <a:pt x="67666" y="17848"/>
                  </a:cubicBezTo>
                  <a:lnTo>
                    <a:pt x="67678" y="17808"/>
                  </a:lnTo>
                  <a:cubicBezTo>
                    <a:pt x="67678" y="17808"/>
                    <a:pt x="67320" y="18141"/>
                    <a:pt x="66107" y="19135"/>
                  </a:cubicBezTo>
                  <a:cubicBezTo>
                    <a:pt x="64264" y="20644"/>
                    <a:pt x="60429" y="23690"/>
                    <a:pt x="52723" y="29525"/>
                  </a:cubicBezTo>
                  <a:cubicBezTo>
                    <a:pt x="42224" y="37474"/>
                    <a:pt x="21589" y="36027"/>
                    <a:pt x="9823" y="34370"/>
                  </a:cubicBezTo>
                  <a:cubicBezTo>
                    <a:pt x="4732" y="33653"/>
                    <a:pt x="192" y="37541"/>
                    <a:pt x="33" y="42680"/>
                  </a:cubicBezTo>
                  <a:cubicBezTo>
                    <a:pt x="-457" y="58539"/>
                    <a:pt x="4024" y="88069"/>
                    <a:pt x="43212" y="89646"/>
                  </a:cubicBezTo>
                  <a:close/>
                  <a:moveTo>
                    <a:pt x="115689" y="140026"/>
                  </a:moveTo>
                  <a:cubicBezTo>
                    <a:pt x="84692" y="140026"/>
                    <a:pt x="58695" y="118485"/>
                    <a:pt x="51705" y="89606"/>
                  </a:cubicBezTo>
                  <a:cubicBezTo>
                    <a:pt x="80795" y="88002"/>
                    <a:pt x="104975" y="68116"/>
                    <a:pt x="112900" y="41192"/>
                  </a:cubicBezTo>
                  <a:cubicBezTo>
                    <a:pt x="120732" y="60293"/>
                    <a:pt x="138465" y="82588"/>
                    <a:pt x="177782" y="95981"/>
                  </a:cubicBezTo>
                  <a:cubicBezTo>
                    <a:pt x="168740" y="121593"/>
                    <a:pt x="144357" y="140026"/>
                    <a:pt x="115689" y="140026"/>
                  </a:cubicBezTo>
                  <a:close/>
                </a:path>
              </a:pathLst>
            </a:custGeom>
            <a:solidFill>
              <a:srgbClr val="4343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7"/>
            <p:cNvSpPr/>
            <p:nvPr/>
          </p:nvSpPr>
          <p:spPr>
            <a:xfrm>
              <a:off x="7334932" y="2402172"/>
              <a:ext cx="440675" cy="477736"/>
            </a:xfrm>
            <a:custGeom>
              <a:avLst/>
              <a:gdLst/>
              <a:ahLst/>
              <a:cxnLst/>
              <a:rect l="l" t="t" r="r" b="b"/>
              <a:pathLst>
                <a:path w="440675" h="477736" extrusionOk="0">
                  <a:moveTo>
                    <a:pt x="440654" y="64479"/>
                  </a:moveTo>
                  <a:cubicBezTo>
                    <a:pt x="440648" y="54845"/>
                    <a:pt x="435043" y="46093"/>
                    <a:pt x="426296" y="42057"/>
                  </a:cubicBezTo>
                  <a:lnTo>
                    <a:pt x="411175" y="35081"/>
                  </a:lnTo>
                  <a:cubicBezTo>
                    <a:pt x="408450" y="33823"/>
                    <a:pt x="406625" y="31183"/>
                    <a:pt x="406410" y="28190"/>
                  </a:cubicBezTo>
                  <a:lnTo>
                    <a:pt x="405172" y="10901"/>
                  </a:lnTo>
                  <a:cubicBezTo>
                    <a:pt x="404732" y="4758"/>
                    <a:pt x="399621" y="0"/>
                    <a:pt x="393463" y="0"/>
                  </a:cubicBezTo>
                  <a:cubicBezTo>
                    <a:pt x="387674" y="0"/>
                    <a:pt x="382750" y="4220"/>
                    <a:pt x="381863" y="9940"/>
                  </a:cubicBezTo>
                  <a:lnTo>
                    <a:pt x="377147" y="40344"/>
                  </a:lnTo>
                  <a:cubicBezTo>
                    <a:pt x="375801" y="49025"/>
                    <a:pt x="376322" y="57892"/>
                    <a:pt x="378674" y="66355"/>
                  </a:cubicBezTo>
                  <a:lnTo>
                    <a:pt x="380282" y="72139"/>
                  </a:lnTo>
                  <a:cubicBezTo>
                    <a:pt x="381539" y="76661"/>
                    <a:pt x="382276" y="81311"/>
                    <a:pt x="382480" y="86000"/>
                  </a:cubicBezTo>
                  <a:lnTo>
                    <a:pt x="383038" y="98842"/>
                  </a:lnTo>
                  <a:lnTo>
                    <a:pt x="383013" y="98842"/>
                  </a:lnTo>
                  <a:lnTo>
                    <a:pt x="383013" y="168603"/>
                  </a:lnTo>
                  <a:cubicBezTo>
                    <a:pt x="383283" y="180277"/>
                    <a:pt x="379728" y="191674"/>
                    <a:pt x="373089" y="201277"/>
                  </a:cubicBezTo>
                  <a:cubicBezTo>
                    <a:pt x="362359" y="216799"/>
                    <a:pt x="344692" y="226064"/>
                    <a:pt x="325823" y="226513"/>
                  </a:cubicBezTo>
                  <a:lnTo>
                    <a:pt x="309705" y="226513"/>
                  </a:lnTo>
                  <a:lnTo>
                    <a:pt x="304763" y="226513"/>
                  </a:lnTo>
                  <a:lnTo>
                    <a:pt x="250400" y="226513"/>
                  </a:lnTo>
                  <a:cubicBezTo>
                    <a:pt x="232887" y="226513"/>
                    <a:pt x="216942" y="233071"/>
                    <a:pt x="204754" y="243798"/>
                  </a:cubicBezTo>
                  <a:lnTo>
                    <a:pt x="204754" y="243668"/>
                  </a:lnTo>
                  <a:lnTo>
                    <a:pt x="154434" y="287664"/>
                  </a:lnTo>
                  <a:cubicBezTo>
                    <a:pt x="149965" y="291571"/>
                    <a:pt x="142956" y="289612"/>
                    <a:pt x="141161" y="283954"/>
                  </a:cubicBezTo>
                  <a:lnTo>
                    <a:pt x="120325" y="218276"/>
                  </a:lnTo>
                  <a:lnTo>
                    <a:pt x="120265" y="218276"/>
                  </a:lnTo>
                  <a:lnTo>
                    <a:pt x="112688" y="194166"/>
                  </a:lnTo>
                  <a:cubicBezTo>
                    <a:pt x="108400" y="180522"/>
                    <a:pt x="99213" y="169457"/>
                    <a:pt x="87451" y="162582"/>
                  </a:cubicBezTo>
                  <a:lnTo>
                    <a:pt x="139501" y="41329"/>
                  </a:lnTo>
                  <a:cubicBezTo>
                    <a:pt x="139583" y="41139"/>
                    <a:pt x="139571" y="40942"/>
                    <a:pt x="139623" y="40748"/>
                  </a:cubicBezTo>
                  <a:cubicBezTo>
                    <a:pt x="139704" y="40439"/>
                    <a:pt x="139808" y="40131"/>
                    <a:pt x="139817" y="39820"/>
                  </a:cubicBezTo>
                  <a:cubicBezTo>
                    <a:pt x="139824" y="39559"/>
                    <a:pt x="139749" y="39304"/>
                    <a:pt x="139706" y="39045"/>
                  </a:cubicBezTo>
                  <a:cubicBezTo>
                    <a:pt x="139663" y="38783"/>
                    <a:pt x="139651" y="38515"/>
                    <a:pt x="139558" y="38267"/>
                  </a:cubicBezTo>
                  <a:cubicBezTo>
                    <a:pt x="139450" y="37978"/>
                    <a:pt x="139255" y="37723"/>
                    <a:pt x="139079" y="37458"/>
                  </a:cubicBezTo>
                  <a:cubicBezTo>
                    <a:pt x="138967" y="37290"/>
                    <a:pt x="138913" y="37098"/>
                    <a:pt x="138773" y="36943"/>
                  </a:cubicBezTo>
                  <a:cubicBezTo>
                    <a:pt x="138762" y="36930"/>
                    <a:pt x="138709" y="36875"/>
                    <a:pt x="138689" y="36853"/>
                  </a:cubicBezTo>
                  <a:cubicBezTo>
                    <a:pt x="138688" y="36852"/>
                    <a:pt x="138684" y="36848"/>
                    <a:pt x="138683" y="36847"/>
                  </a:cubicBezTo>
                  <a:cubicBezTo>
                    <a:pt x="137385" y="35432"/>
                    <a:pt x="119484" y="16560"/>
                    <a:pt x="88691" y="16560"/>
                  </a:cubicBezTo>
                  <a:cubicBezTo>
                    <a:pt x="80480" y="16560"/>
                    <a:pt x="71445" y="20451"/>
                    <a:pt x="62707" y="24216"/>
                  </a:cubicBezTo>
                  <a:cubicBezTo>
                    <a:pt x="54448" y="27775"/>
                    <a:pt x="45908" y="31453"/>
                    <a:pt x="38878" y="31453"/>
                  </a:cubicBezTo>
                  <a:cubicBezTo>
                    <a:pt x="20858" y="31453"/>
                    <a:pt x="6692" y="21278"/>
                    <a:pt x="6552" y="21173"/>
                  </a:cubicBezTo>
                  <a:cubicBezTo>
                    <a:pt x="5297" y="20262"/>
                    <a:pt x="3640" y="20122"/>
                    <a:pt x="2254" y="20829"/>
                  </a:cubicBezTo>
                  <a:cubicBezTo>
                    <a:pt x="873" y="21531"/>
                    <a:pt x="0" y="22947"/>
                    <a:pt x="0" y="24497"/>
                  </a:cubicBezTo>
                  <a:lnTo>
                    <a:pt x="0" y="93034"/>
                  </a:lnTo>
                  <a:cubicBezTo>
                    <a:pt x="0" y="94345"/>
                    <a:pt x="623" y="95578"/>
                    <a:pt x="1679" y="96352"/>
                  </a:cubicBezTo>
                  <a:cubicBezTo>
                    <a:pt x="2339" y="96837"/>
                    <a:pt x="18078" y="108227"/>
                    <a:pt x="38878" y="108227"/>
                  </a:cubicBezTo>
                  <a:cubicBezTo>
                    <a:pt x="47726" y="108227"/>
                    <a:pt x="55902" y="104159"/>
                    <a:pt x="63811" y="100223"/>
                  </a:cubicBezTo>
                  <a:cubicBezTo>
                    <a:pt x="70930" y="96680"/>
                    <a:pt x="77655" y="93334"/>
                    <a:pt x="84049" y="93334"/>
                  </a:cubicBezTo>
                  <a:cubicBezTo>
                    <a:pt x="93778" y="93334"/>
                    <a:pt x="101652" y="98204"/>
                    <a:pt x="105050" y="100700"/>
                  </a:cubicBezTo>
                  <a:lnTo>
                    <a:pt x="80047" y="158947"/>
                  </a:lnTo>
                  <a:cubicBezTo>
                    <a:pt x="73542" y="156335"/>
                    <a:pt x="66491" y="154890"/>
                    <a:pt x="59174" y="154890"/>
                  </a:cubicBezTo>
                  <a:cubicBezTo>
                    <a:pt x="53459" y="154890"/>
                    <a:pt x="49316" y="160334"/>
                    <a:pt x="50838" y="165842"/>
                  </a:cubicBezTo>
                  <a:lnTo>
                    <a:pt x="65325" y="218276"/>
                  </a:lnTo>
                  <a:lnTo>
                    <a:pt x="65260" y="218276"/>
                  </a:lnTo>
                  <a:lnTo>
                    <a:pt x="98664" y="339780"/>
                  </a:lnTo>
                  <a:cubicBezTo>
                    <a:pt x="104942" y="362612"/>
                    <a:pt x="129133" y="375461"/>
                    <a:pt x="151565" y="367877"/>
                  </a:cubicBezTo>
                  <a:lnTo>
                    <a:pt x="184982" y="356580"/>
                  </a:lnTo>
                  <a:cubicBezTo>
                    <a:pt x="187591" y="372033"/>
                    <a:pt x="191532" y="387260"/>
                    <a:pt x="196814" y="402076"/>
                  </a:cubicBezTo>
                  <a:lnTo>
                    <a:pt x="197684" y="404516"/>
                  </a:lnTo>
                  <a:lnTo>
                    <a:pt x="197684" y="469499"/>
                  </a:lnTo>
                  <a:cubicBezTo>
                    <a:pt x="197684" y="474048"/>
                    <a:pt x="201372" y="477736"/>
                    <a:pt x="205921" y="477736"/>
                  </a:cubicBezTo>
                  <a:lnTo>
                    <a:pt x="370657" y="477736"/>
                  </a:lnTo>
                  <a:cubicBezTo>
                    <a:pt x="375206" y="477736"/>
                    <a:pt x="378894" y="474048"/>
                    <a:pt x="378894" y="469499"/>
                  </a:cubicBezTo>
                  <a:lnTo>
                    <a:pt x="378894" y="399486"/>
                  </a:lnTo>
                  <a:lnTo>
                    <a:pt x="378894" y="359422"/>
                  </a:lnTo>
                  <a:cubicBezTo>
                    <a:pt x="380011" y="345433"/>
                    <a:pt x="383405" y="331652"/>
                    <a:pt x="389901" y="319263"/>
                  </a:cubicBezTo>
                  <a:lnTo>
                    <a:pt x="433325" y="236440"/>
                  </a:lnTo>
                  <a:cubicBezTo>
                    <a:pt x="440217" y="223294"/>
                    <a:pt x="440670" y="209126"/>
                    <a:pt x="440670" y="193759"/>
                  </a:cubicBezTo>
                  <a:lnTo>
                    <a:pt x="440670" y="98842"/>
                  </a:lnTo>
                  <a:lnTo>
                    <a:pt x="440676" y="98842"/>
                  </a:lnTo>
                  <a:lnTo>
                    <a:pt x="440654" y="64479"/>
                  </a:lnTo>
                  <a:close/>
                  <a:moveTo>
                    <a:pt x="84049" y="85097"/>
                  </a:moveTo>
                  <a:cubicBezTo>
                    <a:pt x="75720" y="85097"/>
                    <a:pt x="67799" y="89039"/>
                    <a:pt x="60141" y="92849"/>
                  </a:cubicBezTo>
                  <a:cubicBezTo>
                    <a:pt x="52761" y="96521"/>
                    <a:pt x="45789" y="99990"/>
                    <a:pt x="38878" y="99990"/>
                  </a:cubicBezTo>
                  <a:cubicBezTo>
                    <a:pt x="24461" y="99990"/>
                    <a:pt x="12512" y="93477"/>
                    <a:pt x="8237" y="90820"/>
                  </a:cubicBezTo>
                  <a:lnTo>
                    <a:pt x="8237" y="31777"/>
                  </a:lnTo>
                  <a:cubicBezTo>
                    <a:pt x="14835" y="35234"/>
                    <a:pt x="25867" y="39690"/>
                    <a:pt x="38878" y="39690"/>
                  </a:cubicBezTo>
                  <a:cubicBezTo>
                    <a:pt x="47607" y="39690"/>
                    <a:pt x="56940" y="35670"/>
                    <a:pt x="65965" y="31781"/>
                  </a:cubicBezTo>
                  <a:cubicBezTo>
                    <a:pt x="73936" y="28348"/>
                    <a:pt x="82177" y="24797"/>
                    <a:pt x="88691" y="24797"/>
                  </a:cubicBezTo>
                  <a:cubicBezTo>
                    <a:pt x="110918" y="24797"/>
                    <a:pt x="125813" y="36204"/>
                    <a:pt x="130812" y="40689"/>
                  </a:cubicBezTo>
                  <a:lnTo>
                    <a:pt x="108373" y="92962"/>
                  </a:lnTo>
                  <a:cubicBezTo>
                    <a:pt x="103559" y="89708"/>
                    <a:pt x="94850" y="85097"/>
                    <a:pt x="84049" y="85097"/>
                  </a:cubicBezTo>
                  <a:close/>
                  <a:moveTo>
                    <a:pt x="58846" y="163289"/>
                  </a:moveTo>
                  <a:cubicBezTo>
                    <a:pt x="58970" y="163127"/>
                    <a:pt x="59098" y="163127"/>
                    <a:pt x="59174" y="163127"/>
                  </a:cubicBezTo>
                  <a:cubicBezTo>
                    <a:pt x="65368" y="163127"/>
                    <a:pt x="71318" y="164324"/>
                    <a:pt x="76809" y="166489"/>
                  </a:cubicBezTo>
                  <a:cubicBezTo>
                    <a:pt x="79383" y="167503"/>
                    <a:pt x="81860" y="168717"/>
                    <a:pt x="84202" y="170150"/>
                  </a:cubicBezTo>
                  <a:cubicBezTo>
                    <a:pt x="93809" y="176030"/>
                    <a:pt x="101258" y="185272"/>
                    <a:pt x="104830" y="196635"/>
                  </a:cubicBezTo>
                  <a:lnTo>
                    <a:pt x="109042" y="210039"/>
                  </a:lnTo>
                  <a:lnTo>
                    <a:pt x="71594" y="210039"/>
                  </a:lnTo>
                  <a:lnTo>
                    <a:pt x="58777" y="163648"/>
                  </a:lnTo>
                  <a:cubicBezTo>
                    <a:pt x="58757" y="163575"/>
                    <a:pt x="58723" y="163452"/>
                    <a:pt x="58846" y="163289"/>
                  </a:cubicBezTo>
                  <a:close/>
                  <a:moveTo>
                    <a:pt x="234750" y="255342"/>
                  </a:moveTo>
                  <a:cubicBezTo>
                    <a:pt x="230201" y="255342"/>
                    <a:pt x="226513" y="251654"/>
                    <a:pt x="226513" y="247105"/>
                  </a:cubicBezTo>
                  <a:cubicBezTo>
                    <a:pt x="226513" y="242556"/>
                    <a:pt x="230201" y="238868"/>
                    <a:pt x="234750" y="238868"/>
                  </a:cubicBezTo>
                  <a:cubicBezTo>
                    <a:pt x="239299" y="238868"/>
                    <a:pt x="242986" y="242556"/>
                    <a:pt x="242986" y="247105"/>
                  </a:cubicBezTo>
                  <a:cubicBezTo>
                    <a:pt x="242986" y="251654"/>
                    <a:pt x="239299" y="255342"/>
                    <a:pt x="234750" y="255342"/>
                  </a:cubicBezTo>
                  <a:close/>
                  <a:moveTo>
                    <a:pt x="251223" y="267697"/>
                  </a:moveTo>
                  <a:cubicBezTo>
                    <a:pt x="246674" y="267697"/>
                    <a:pt x="242986" y="264009"/>
                    <a:pt x="242986" y="259460"/>
                  </a:cubicBezTo>
                  <a:cubicBezTo>
                    <a:pt x="242986" y="254911"/>
                    <a:pt x="246674" y="251223"/>
                    <a:pt x="251223" y="251223"/>
                  </a:cubicBezTo>
                  <a:cubicBezTo>
                    <a:pt x="255772" y="251223"/>
                    <a:pt x="259460" y="254911"/>
                    <a:pt x="259460" y="259460"/>
                  </a:cubicBezTo>
                  <a:cubicBezTo>
                    <a:pt x="259460" y="264009"/>
                    <a:pt x="255772" y="267697"/>
                    <a:pt x="251223" y="267697"/>
                  </a:cubicBezTo>
                  <a:close/>
                  <a:moveTo>
                    <a:pt x="275934" y="271815"/>
                  </a:moveTo>
                  <a:cubicBezTo>
                    <a:pt x="271385" y="271815"/>
                    <a:pt x="267697" y="268128"/>
                    <a:pt x="267697" y="263579"/>
                  </a:cubicBezTo>
                  <a:cubicBezTo>
                    <a:pt x="267697" y="259030"/>
                    <a:pt x="271385" y="255342"/>
                    <a:pt x="275934" y="255342"/>
                  </a:cubicBezTo>
                  <a:cubicBezTo>
                    <a:pt x="280483" y="255342"/>
                    <a:pt x="284171" y="259030"/>
                    <a:pt x="284171" y="263579"/>
                  </a:cubicBezTo>
                  <a:cubicBezTo>
                    <a:pt x="284171" y="268128"/>
                    <a:pt x="280483" y="271815"/>
                    <a:pt x="275934" y="271815"/>
                  </a:cubicBezTo>
                  <a:close/>
                  <a:moveTo>
                    <a:pt x="300644" y="267697"/>
                  </a:moveTo>
                  <a:cubicBezTo>
                    <a:pt x="296095" y="267697"/>
                    <a:pt x="292407" y="264009"/>
                    <a:pt x="292407" y="259460"/>
                  </a:cubicBezTo>
                  <a:cubicBezTo>
                    <a:pt x="292407" y="254911"/>
                    <a:pt x="296095" y="251223"/>
                    <a:pt x="300644" y="251223"/>
                  </a:cubicBezTo>
                  <a:cubicBezTo>
                    <a:pt x="305193" y="251223"/>
                    <a:pt x="308881" y="254911"/>
                    <a:pt x="308881" y="259460"/>
                  </a:cubicBezTo>
                  <a:cubicBezTo>
                    <a:pt x="308881" y="264009"/>
                    <a:pt x="305193" y="267697"/>
                    <a:pt x="300644" y="267697"/>
                  </a:cubicBezTo>
                  <a:close/>
                  <a:moveTo>
                    <a:pt x="308881" y="247105"/>
                  </a:moveTo>
                  <a:cubicBezTo>
                    <a:pt x="308881" y="244905"/>
                    <a:pt x="309756" y="242919"/>
                    <a:pt x="311161" y="241442"/>
                  </a:cubicBezTo>
                  <a:cubicBezTo>
                    <a:pt x="312661" y="239863"/>
                    <a:pt x="314768" y="238868"/>
                    <a:pt x="317118" y="238868"/>
                  </a:cubicBezTo>
                  <a:cubicBezTo>
                    <a:pt x="321667" y="238868"/>
                    <a:pt x="325355" y="242556"/>
                    <a:pt x="325355" y="247105"/>
                  </a:cubicBezTo>
                  <a:cubicBezTo>
                    <a:pt x="325355" y="251654"/>
                    <a:pt x="321667" y="255342"/>
                    <a:pt x="317118" y="255342"/>
                  </a:cubicBezTo>
                  <a:cubicBezTo>
                    <a:pt x="312569" y="255342"/>
                    <a:pt x="308881" y="251654"/>
                    <a:pt x="308881" y="247105"/>
                  </a:cubicBezTo>
                  <a:close/>
                  <a:moveTo>
                    <a:pt x="393463" y="8237"/>
                  </a:moveTo>
                  <a:cubicBezTo>
                    <a:pt x="395291" y="8237"/>
                    <a:pt x="396826" y="9665"/>
                    <a:pt x="396957" y="11489"/>
                  </a:cubicBezTo>
                  <a:lnTo>
                    <a:pt x="398195" y="28778"/>
                  </a:lnTo>
                  <a:cubicBezTo>
                    <a:pt x="398623" y="34765"/>
                    <a:pt x="402275" y="40045"/>
                    <a:pt x="407725" y="42560"/>
                  </a:cubicBezTo>
                  <a:lnTo>
                    <a:pt x="422845" y="49536"/>
                  </a:lnTo>
                  <a:cubicBezTo>
                    <a:pt x="428656" y="52217"/>
                    <a:pt x="432413" y="58085"/>
                    <a:pt x="432417" y="64484"/>
                  </a:cubicBezTo>
                  <a:lnTo>
                    <a:pt x="432433" y="90605"/>
                  </a:lnTo>
                  <a:lnTo>
                    <a:pt x="390925" y="90605"/>
                  </a:lnTo>
                  <a:lnTo>
                    <a:pt x="390709" y="85642"/>
                  </a:lnTo>
                  <a:cubicBezTo>
                    <a:pt x="390478" y="80336"/>
                    <a:pt x="389640" y="75051"/>
                    <a:pt x="388218" y="69933"/>
                  </a:cubicBezTo>
                  <a:lnTo>
                    <a:pt x="386610" y="64150"/>
                  </a:lnTo>
                  <a:cubicBezTo>
                    <a:pt x="384557" y="56765"/>
                    <a:pt x="384112" y="49181"/>
                    <a:pt x="385287" y="41607"/>
                  </a:cubicBezTo>
                  <a:lnTo>
                    <a:pt x="390002" y="11203"/>
                  </a:lnTo>
                  <a:cubicBezTo>
                    <a:pt x="390269" y="9484"/>
                    <a:pt x="391724" y="8237"/>
                    <a:pt x="393463" y="8237"/>
                  </a:cubicBezTo>
                  <a:close/>
                </a:path>
              </a:pathLst>
            </a:custGeom>
            <a:solidFill>
              <a:srgbClr val="E73D8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6" name="Audio 5">
            <a:hlinkClick r:id="" action="ppaction://media"/>
            <a:extLst>
              <a:ext uri="{FF2B5EF4-FFF2-40B4-BE49-F238E27FC236}">
                <a16:creationId xmlns:a16="http://schemas.microsoft.com/office/drawing/2014/main" id="{151B9F3D-BA16-4301-A9C4-0D29E3B4AD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454"/>
    </mc:Choice>
    <mc:Fallback>
      <p:transition spd="slow" advTm="47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74" name="Google Shape;174;p18"/>
          <p:cNvSpPr txBox="1">
            <a:spLocks noGrp="1"/>
          </p:cNvSpPr>
          <p:nvPr>
            <p:ph type="title"/>
          </p:nvPr>
        </p:nvSpPr>
        <p:spPr>
          <a:xfrm>
            <a:off x="1388100" y="4590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But what if you </a:t>
            </a:r>
            <a:r>
              <a:rPr lang="en" i="1"/>
              <a:t>are</a:t>
            </a:r>
            <a:r>
              <a:rPr lang="en"/>
              <a:t> the responsible adult?</a:t>
            </a:r>
            <a:endParaRPr/>
          </a:p>
        </p:txBody>
      </p:sp>
      <p:pic>
        <p:nvPicPr>
          <p:cNvPr id="2" name="Audio 1">
            <a:hlinkClick r:id="" action="ppaction://media"/>
            <a:extLst>
              <a:ext uri="{FF2B5EF4-FFF2-40B4-BE49-F238E27FC236}">
                <a16:creationId xmlns:a16="http://schemas.microsoft.com/office/drawing/2014/main" id="{657355B2-9E87-4BBD-8940-FA963FCABF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02"/>
    </mc:Choice>
    <mc:Fallback>
      <p:transition spd="slow" advTm="10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1802425" y="937975"/>
            <a:ext cx="49605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“Safe” is a big problem space.</a:t>
            </a:r>
            <a:endParaRPr/>
          </a:p>
        </p:txBody>
      </p:sp>
      <p:sp>
        <p:nvSpPr>
          <p:cNvPr id="180" name="Google Shape;180;p19"/>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181" name="Google Shape;181;p19"/>
          <p:cNvGrpSpPr/>
          <p:nvPr/>
        </p:nvGrpSpPr>
        <p:grpSpPr>
          <a:xfrm>
            <a:off x="3810056" y="1712603"/>
            <a:ext cx="945245" cy="1049464"/>
            <a:chOff x="4546682" y="1665126"/>
            <a:chExt cx="232493" cy="267700"/>
          </a:xfrm>
        </p:grpSpPr>
        <p:sp>
          <p:nvSpPr>
            <p:cNvPr id="182" name="Google Shape;182;p19"/>
            <p:cNvSpPr/>
            <p:nvPr/>
          </p:nvSpPr>
          <p:spPr>
            <a:xfrm rot="10800000" flipH="1">
              <a:off x="4575066" y="1915165"/>
              <a:ext cx="147341" cy="17660"/>
            </a:xfrm>
            <a:custGeom>
              <a:avLst/>
              <a:gdLst/>
              <a:ahLst/>
              <a:cxnLst/>
              <a:rect l="l" t="t" r="r" b="b"/>
              <a:pathLst>
                <a:path w="462" h="139" extrusionOk="0">
                  <a:moveTo>
                    <a:pt x="231" y="1"/>
                  </a:moveTo>
                  <a:lnTo>
                    <a:pt x="138" y="12"/>
                  </a:lnTo>
                  <a:lnTo>
                    <a:pt x="67" y="24"/>
                  </a:lnTo>
                  <a:lnTo>
                    <a:pt x="18" y="47"/>
                  </a:lnTo>
                  <a:lnTo>
                    <a:pt x="4" y="58"/>
                  </a:lnTo>
                  <a:lnTo>
                    <a:pt x="0" y="70"/>
                  </a:lnTo>
                  <a:lnTo>
                    <a:pt x="4" y="92"/>
                  </a:lnTo>
                  <a:lnTo>
                    <a:pt x="18" y="104"/>
                  </a:lnTo>
                  <a:lnTo>
                    <a:pt x="67" y="127"/>
                  </a:lnTo>
                  <a:lnTo>
                    <a:pt x="138" y="138"/>
                  </a:lnTo>
                  <a:lnTo>
                    <a:pt x="320" y="138"/>
                  </a:lnTo>
                  <a:lnTo>
                    <a:pt x="391" y="127"/>
                  </a:lnTo>
                  <a:lnTo>
                    <a:pt x="439" y="104"/>
                  </a:lnTo>
                  <a:lnTo>
                    <a:pt x="453" y="92"/>
                  </a:lnTo>
                  <a:lnTo>
                    <a:pt x="462" y="70"/>
                  </a:lnTo>
                  <a:lnTo>
                    <a:pt x="453" y="58"/>
                  </a:lnTo>
                  <a:lnTo>
                    <a:pt x="439" y="47"/>
                  </a:lnTo>
                  <a:lnTo>
                    <a:pt x="391" y="24"/>
                  </a:lnTo>
                  <a:lnTo>
                    <a:pt x="320" y="12"/>
                  </a:lnTo>
                  <a:lnTo>
                    <a:pt x="231"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4549552" y="1755333"/>
              <a:ext cx="155952" cy="128069"/>
            </a:xfrm>
            <a:custGeom>
              <a:avLst/>
              <a:gdLst/>
              <a:ahLst/>
              <a:cxnLst/>
              <a:rect l="l" t="t" r="r" b="b"/>
              <a:pathLst>
                <a:path w="489" h="1008" extrusionOk="0">
                  <a:moveTo>
                    <a:pt x="31" y="1"/>
                  </a:moveTo>
                  <a:lnTo>
                    <a:pt x="14" y="35"/>
                  </a:lnTo>
                  <a:lnTo>
                    <a:pt x="5" y="81"/>
                  </a:lnTo>
                  <a:lnTo>
                    <a:pt x="0" y="138"/>
                  </a:lnTo>
                  <a:lnTo>
                    <a:pt x="0" y="871"/>
                  </a:lnTo>
                  <a:lnTo>
                    <a:pt x="5" y="916"/>
                  </a:lnTo>
                  <a:lnTo>
                    <a:pt x="14" y="962"/>
                  </a:lnTo>
                  <a:lnTo>
                    <a:pt x="31" y="996"/>
                  </a:lnTo>
                  <a:lnTo>
                    <a:pt x="53" y="1008"/>
                  </a:lnTo>
                  <a:lnTo>
                    <a:pt x="435" y="1008"/>
                  </a:lnTo>
                  <a:lnTo>
                    <a:pt x="457" y="996"/>
                  </a:lnTo>
                  <a:lnTo>
                    <a:pt x="471" y="962"/>
                  </a:lnTo>
                  <a:lnTo>
                    <a:pt x="484" y="916"/>
                  </a:lnTo>
                  <a:lnTo>
                    <a:pt x="488" y="871"/>
                  </a:lnTo>
                  <a:lnTo>
                    <a:pt x="488" y="138"/>
                  </a:lnTo>
                  <a:lnTo>
                    <a:pt x="484" y="81"/>
                  </a:lnTo>
                  <a:lnTo>
                    <a:pt x="471" y="35"/>
                  </a:lnTo>
                  <a:lnTo>
                    <a:pt x="457"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10800000" flipH="1">
              <a:off x="4549552" y="1755333"/>
              <a:ext cx="155952" cy="40784"/>
            </a:xfrm>
            <a:custGeom>
              <a:avLst/>
              <a:gdLst/>
              <a:ahLst/>
              <a:cxnLst/>
              <a:rect l="l" t="t" r="r" b="b"/>
              <a:pathLst>
                <a:path w="489" h="321" extrusionOk="0">
                  <a:moveTo>
                    <a:pt x="0" y="1"/>
                  </a:moveTo>
                  <a:lnTo>
                    <a:pt x="0" y="184"/>
                  </a:lnTo>
                  <a:lnTo>
                    <a:pt x="5" y="229"/>
                  </a:lnTo>
                  <a:lnTo>
                    <a:pt x="14" y="275"/>
                  </a:lnTo>
                  <a:lnTo>
                    <a:pt x="31" y="309"/>
                  </a:lnTo>
                  <a:lnTo>
                    <a:pt x="53" y="321"/>
                  </a:lnTo>
                  <a:lnTo>
                    <a:pt x="435" y="321"/>
                  </a:lnTo>
                  <a:lnTo>
                    <a:pt x="457" y="309"/>
                  </a:lnTo>
                  <a:lnTo>
                    <a:pt x="471" y="275"/>
                  </a:lnTo>
                  <a:lnTo>
                    <a:pt x="484" y="229"/>
                  </a:lnTo>
                  <a:lnTo>
                    <a:pt x="488" y="184"/>
                  </a:lnTo>
                  <a:lnTo>
                    <a:pt x="488" y="1"/>
                  </a:lnTo>
                  <a:lnTo>
                    <a:pt x="484" y="46"/>
                  </a:lnTo>
                  <a:lnTo>
                    <a:pt x="471" y="92"/>
                  </a:lnTo>
                  <a:lnTo>
                    <a:pt x="457" y="126"/>
                  </a:lnTo>
                  <a:lnTo>
                    <a:pt x="435" y="138"/>
                  </a:lnTo>
                  <a:lnTo>
                    <a:pt x="53" y="138"/>
                  </a:lnTo>
                  <a:lnTo>
                    <a:pt x="31" y="126"/>
                  </a:lnTo>
                  <a:lnTo>
                    <a:pt x="14" y="92"/>
                  </a:lnTo>
                  <a:lnTo>
                    <a:pt x="5" y="46"/>
                  </a:lnTo>
                  <a:lnTo>
                    <a:pt x="0" y="1"/>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10800000" flipH="1">
              <a:off x="4546682" y="1752411"/>
              <a:ext cx="161692" cy="133786"/>
            </a:xfrm>
            <a:custGeom>
              <a:avLst/>
              <a:gdLst/>
              <a:ahLst/>
              <a:cxnLst/>
              <a:rect l="l" t="t" r="r" b="b"/>
              <a:pathLst>
                <a:path w="507" h="1053" extrusionOk="0">
                  <a:moveTo>
                    <a:pt x="462" y="46"/>
                  </a:moveTo>
                  <a:lnTo>
                    <a:pt x="475" y="69"/>
                  </a:lnTo>
                  <a:lnTo>
                    <a:pt x="484" y="114"/>
                  </a:lnTo>
                  <a:lnTo>
                    <a:pt x="488" y="160"/>
                  </a:lnTo>
                  <a:lnTo>
                    <a:pt x="488" y="893"/>
                  </a:lnTo>
                  <a:lnTo>
                    <a:pt x="484" y="927"/>
                  </a:lnTo>
                  <a:lnTo>
                    <a:pt x="475" y="973"/>
                  </a:lnTo>
                  <a:lnTo>
                    <a:pt x="462" y="996"/>
                  </a:lnTo>
                  <a:lnTo>
                    <a:pt x="444" y="1007"/>
                  </a:lnTo>
                  <a:lnTo>
                    <a:pt x="62" y="1007"/>
                  </a:lnTo>
                  <a:lnTo>
                    <a:pt x="45" y="996"/>
                  </a:lnTo>
                  <a:lnTo>
                    <a:pt x="31" y="973"/>
                  </a:lnTo>
                  <a:lnTo>
                    <a:pt x="23" y="927"/>
                  </a:lnTo>
                  <a:lnTo>
                    <a:pt x="18" y="893"/>
                  </a:lnTo>
                  <a:lnTo>
                    <a:pt x="18" y="160"/>
                  </a:lnTo>
                  <a:lnTo>
                    <a:pt x="23" y="114"/>
                  </a:lnTo>
                  <a:lnTo>
                    <a:pt x="31" y="69"/>
                  </a:lnTo>
                  <a:lnTo>
                    <a:pt x="45" y="46"/>
                  </a:lnTo>
                  <a:close/>
                  <a:moveTo>
                    <a:pt x="62" y="0"/>
                  </a:moveTo>
                  <a:lnTo>
                    <a:pt x="36" y="11"/>
                  </a:lnTo>
                  <a:lnTo>
                    <a:pt x="18" y="46"/>
                  </a:lnTo>
                  <a:lnTo>
                    <a:pt x="5" y="92"/>
                  </a:lnTo>
                  <a:lnTo>
                    <a:pt x="0" y="160"/>
                  </a:lnTo>
                  <a:lnTo>
                    <a:pt x="0" y="893"/>
                  </a:lnTo>
                  <a:lnTo>
                    <a:pt x="5" y="950"/>
                  </a:lnTo>
                  <a:lnTo>
                    <a:pt x="18" y="996"/>
                  </a:lnTo>
                  <a:lnTo>
                    <a:pt x="36" y="1030"/>
                  </a:lnTo>
                  <a:lnTo>
                    <a:pt x="62" y="1053"/>
                  </a:lnTo>
                  <a:lnTo>
                    <a:pt x="444" y="1053"/>
                  </a:lnTo>
                  <a:lnTo>
                    <a:pt x="466" y="1030"/>
                  </a:lnTo>
                  <a:lnTo>
                    <a:pt x="488" y="996"/>
                  </a:lnTo>
                  <a:lnTo>
                    <a:pt x="502" y="950"/>
                  </a:lnTo>
                  <a:lnTo>
                    <a:pt x="506" y="893"/>
                  </a:lnTo>
                  <a:lnTo>
                    <a:pt x="506" y="160"/>
                  </a:lnTo>
                  <a:lnTo>
                    <a:pt x="502" y="92"/>
                  </a:lnTo>
                  <a:lnTo>
                    <a:pt x="488" y="46"/>
                  </a:lnTo>
                  <a:lnTo>
                    <a:pt x="466" y="11"/>
                  </a:lnTo>
                  <a:lnTo>
                    <a:pt x="44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10800000" flipH="1">
              <a:off x="4566455" y="1668048"/>
              <a:ext cx="122146" cy="87412"/>
            </a:xfrm>
            <a:custGeom>
              <a:avLst/>
              <a:gdLst/>
              <a:ahLst/>
              <a:cxnLst/>
              <a:rect l="l" t="t" r="r" b="b"/>
              <a:pathLst>
                <a:path w="383" h="688" extrusionOk="0">
                  <a:moveTo>
                    <a:pt x="0" y="1"/>
                  </a:moveTo>
                  <a:lnTo>
                    <a:pt x="0" y="195"/>
                  </a:lnTo>
                  <a:lnTo>
                    <a:pt x="5" y="287"/>
                  </a:lnTo>
                  <a:lnTo>
                    <a:pt x="14" y="379"/>
                  </a:lnTo>
                  <a:lnTo>
                    <a:pt x="31" y="470"/>
                  </a:lnTo>
                  <a:lnTo>
                    <a:pt x="58" y="539"/>
                  </a:lnTo>
                  <a:lnTo>
                    <a:pt x="85" y="596"/>
                  </a:lnTo>
                  <a:lnTo>
                    <a:pt x="116" y="642"/>
                  </a:lnTo>
                  <a:lnTo>
                    <a:pt x="151" y="676"/>
                  </a:lnTo>
                  <a:lnTo>
                    <a:pt x="191" y="688"/>
                  </a:lnTo>
                  <a:lnTo>
                    <a:pt x="231" y="676"/>
                  </a:lnTo>
                  <a:lnTo>
                    <a:pt x="267" y="642"/>
                  </a:lnTo>
                  <a:lnTo>
                    <a:pt x="298" y="596"/>
                  </a:lnTo>
                  <a:lnTo>
                    <a:pt x="324" y="539"/>
                  </a:lnTo>
                  <a:lnTo>
                    <a:pt x="351" y="470"/>
                  </a:lnTo>
                  <a:lnTo>
                    <a:pt x="369" y="379"/>
                  </a:lnTo>
                  <a:lnTo>
                    <a:pt x="378" y="287"/>
                  </a:lnTo>
                  <a:lnTo>
                    <a:pt x="382" y="195"/>
                  </a:lnTo>
                  <a:lnTo>
                    <a:pt x="382" y="1"/>
                  </a:lnTo>
                  <a:lnTo>
                    <a:pt x="302" y="1"/>
                  </a:lnTo>
                  <a:lnTo>
                    <a:pt x="302" y="195"/>
                  </a:lnTo>
                  <a:lnTo>
                    <a:pt x="298" y="253"/>
                  </a:lnTo>
                  <a:lnTo>
                    <a:pt x="293" y="298"/>
                  </a:lnTo>
                  <a:lnTo>
                    <a:pt x="284" y="356"/>
                  </a:lnTo>
                  <a:lnTo>
                    <a:pt x="271" y="390"/>
                  </a:lnTo>
                  <a:lnTo>
                    <a:pt x="253" y="424"/>
                  </a:lnTo>
                  <a:lnTo>
                    <a:pt x="236" y="459"/>
                  </a:lnTo>
                  <a:lnTo>
                    <a:pt x="213" y="470"/>
                  </a:lnTo>
                  <a:lnTo>
                    <a:pt x="191" y="482"/>
                  </a:lnTo>
                  <a:lnTo>
                    <a:pt x="169" y="470"/>
                  </a:lnTo>
                  <a:lnTo>
                    <a:pt x="147" y="459"/>
                  </a:lnTo>
                  <a:lnTo>
                    <a:pt x="129" y="424"/>
                  </a:lnTo>
                  <a:lnTo>
                    <a:pt x="111" y="390"/>
                  </a:lnTo>
                  <a:lnTo>
                    <a:pt x="98" y="356"/>
                  </a:lnTo>
                  <a:lnTo>
                    <a:pt x="89" y="298"/>
                  </a:lnTo>
                  <a:lnTo>
                    <a:pt x="80" y="253"/>
                  </a:lnTo>
                  <a:lnTo>
                    <a:pt x="80" y="195"/>
                  </a:lnTo>
                  <a:lnTo>
                    <a:pt x="80"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10800000" flipH="1">
              <a:off x="4566455" y="1668048"/>
              <a:ext cx="122146" cy="77121"/>
            </a:xfrm>
            <a:custGeom>
              <a:avLst/>
              <a:gdLst/>
              <a:ahLst/>
              <a:cxnLst/>
              <a:rect l="l" t="t" r="r" b="b"/>
              <a:pathLst>
                <a:path w="383" h="607" extrusionOk="0">
                  <a:moveTo>
                    <a:pt x="0" y="0"/>
                  </a:moveTo>
                  <a:lnTo>
                    <a:pt x="0" y="114"/>
                  </a:lnTo>
                  <a:lnTo>
                    <a:pt x="5" y="206"/>
                  </a:lnTo>
                  <a:lnTo>
                    <a:pt x="14" y="298"/>
                  </a:lnTo>
                  <a:lnTo>
                    <a:pt x="31" y="389"/>
                  </a:lnTo>
                  <a:lnTo>
                    <a:pt x="58" y="458"/>
                  </a:lnTo>
                  <a:lnTo>
                    <a:pt x="85" y="515"/>
                  </a:lnTo>
                  <a:lnTo>
                    <a:pt x="116" y="561"/>
                  </a:lnTo>
                  <a:lnTo>
                    <a:pt x="151" y="595"/>
                  </a:lnTo>
                  <a:lnTo>
                    <a:pt x="191" y="607"/>
                  </a:lnTo>
                  <a:lnTo>
                    <a:pt x="231" y="595"/>
                  </a:lnTo>
                  <a:lnTo>
                    <a:pt x="267" y="561"/>
                  </a:lnTo>
                  <a:lnTo>
                    <a:pt x="298" y="515"/>
                  </a:lnTo>
                  <a:lnTo>
                    <a:pt x="324" y="458"/>
                  </a:lnTo>
                  <a:lnTo>
                    <a:pt x="351" y="389"/>
                  </a:lnTo>
                  <a:lnTo>
                    <a:pt x="369" y="298"/>
                  </a:lnTo>
                  <a:lnTo>
                    <a:pt x="378" y="206"/>
                  </a:lnTo>
                  <a:lnTo>
                    <a:pt x="382" y="114"/>
                  </a:lnTo>
                  <a:lnTo>
                    <a:pt x="382" y="0"/>
                  </a:lnTo>
                  <a:lnTo>
                    <a:pt x="378" y="92"/>
                  </a:lnTo>
                  <a:lnTo>
                    <a:pt x="369" y="183"/>
                  </a:lnTo>
                  <a:lnTo>
                    <a:pt x="351" y="275"/>
                  </a:lnTo>
                  <a:lnTo>
                    <a:pt x="324" y="343"/>
                  </a:lnTo>
                  <a:lnTo>
                    <a:pt x="298" y="401"/>
                  </a:lnTo>
                  <a:lnTo>
                    <a:pt x="267" y="446"/>
                  </a:lnTo>
                  <a:lnTo>
                    <a:pt x="231" y="481"/>
                  </a:lnTo>
                  <a:lnTo>
                    <a:pt x="191" y="492"/>
                  </a:lnTo>
                  <a:lnTo>
                    <a:pt x="151" y="481"/>
                  </a:lnTo>
                  <a:lnTo>
                    <a:pt x="116" y="446"/>
                  </a:lnTo>
                  <a:lnTo>
                    <a:pt x="85" y="401"/>
                  </a:lnTo>
                  <a:lnTo>
                    <a:pt x="58" y="343"/>
                  </a:lnTo>
                  <a:lnTo>
                    <a:pt x="31" y="275"/>
                  </a:lnTo>
                  <a:lnTo>
                    <a:pt x="14" y="183"/>
                  </a:lnTo>
                  <a:lnTo>
                    <a:pt x="5" y="9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10800000" flipH="1">
              <a:off x="4563585" y="1665126"/>
              <a:ext cx="127568" cy="93129"/>
            </a:xfrm>
            <a:custGeom>
              <a:avLst/>
              <a:gdLst/>
              <a:ahLst/>
              <a:cxnLst/>
              <a:rect l="l" t="t" r="r" b="b"/>
              <a:pathLst>
                <a:path w="400" h="733" extrusionOk="0">
                  <a:moveTo>
                    <a:pt x="382" y="46"/>
                  </a:moveTo>
                  <a:lnTo>
                    <a:pt x="382" y="217"/>
                  </a:lnTo>
                  <a:lnTo>
                    <a:pt x="378" y="309"/>
                  </a:lnTo>
                  <a:lnTo>
                    <a:pt x="369" y="401"/>
                  </a:lnTo>
                  <a:lnTo>
                    <a:pt x="351" y="469"/>
                  </a:lnTo>
                  <a:lnTo>
                    <a:pt x="329" y="549"/>
                  </a:lnTo>
                  <a:lnTo>
                    <a:pt x="302" y="607"/>
                  </a:lnTo>
                  <a:lnTo>
                    <a:pt x="271" y="641"/>
                  </a:lnTo>
                  <a:lnTo>
                    <a:pt x="236" y="675"/>
                  </a:lnTo>
                  <a:lnTo>
                    <a:pt x="200" y="687"/>
                  </a:lnTo>
                  <a:lnTo>
                    <a:pt x="165" y="675"/>
                  </a:lnTo>
                  <a:lnTo>
                    <a:pt x="129" y="641"/>
                  </a:lnTo>
                  <a:lnTo>
                    <a:pt x="98" y="607"/>
                  </a:lnTo>
                  <a:lnTo>
                    <a:pt x="72" y="549"/>
                  </a:lnTo>
                  <a:lnTo>
                    <a:pt x="49" y="469"/>
                  </a:lnTo>
                  <a:lnTo>
                    <a:pt x="32" y="401"/>
                  </a:lnTo>
                  <a:lnTo>
                    <a:pt x="23" y="309"/>
                  </a:lnTo>
                  <a:lnTo>
                    <a:pt x="18" y="217"/>
                  </a:lnTo>
                  <a:lnTo>
                    <a:pt x="18" y="46"/>
                  </a:lnTo>
                  <a:lnTo>
                    <a:pt x="80" y="46"/>
                  </a:lnTo>
                  <a:lnTo>
                    <a:pt x="80" y="217"/>
                  </a:lnTo>
                  <a:lnTo>
                    <a:pt x="80" y="275"/>
                  </a:lnTo>
                  <a:lnTo>
                    <a:pt x="89" y="332"/>
                  </a:lnTo>
                  <a:lnTo>
                    <a:pt x="103" y="389"/>
                  </a:lnTo>
                  <a:lnTo>
                    <a:pt x="116" y="435"/>
                  </a:lnTo>
                  <a:lnTo>
                    <a:pt x="134" y="469"/>
                  </a:lnTo>
                  <a:lnTo>
                    <a:pt x="151" y="492"/>
                  </a:lnTo>
                  <a:lnTo>
                    <a:pt x="174" y="515"/>
                  </a:lnTo>
                  <a:lnTo>
                    <a:pt x="200" y="526"/>
                  </a:lnTo>
                  <a:lnTo>
                    <a:pt x="222" y="515"/>
                  </a:lnTo>
                  <a:lnTo>
                    <a:pt x="245" y="492"/>
                  </a:lnTo>
                  <a:lnTo>
                    <a:pt x="267" y="469"/>
                  </a:lnTo>
                  <a:lnTo>
                    <a:pt x="285" y="435"/>
                  </a:lnTo>
                  <a:lnTo>
                    <a:pt x="298" y="389"/>
                  </a:lnTo>
                  <a:lnTo>
                    <a:pt x="311" y="332"/>
                  </a:lnTo>
                  <a:lnTo>
                    <a:pt x="316" y="275"/>
                  </a:lnTo>
                  <a:lnTo>
                    <a:pt x="320" y="217"/>
                  </a:lnTo>
                  <a:lnTo>
                    <a:pt x="320" y="46"/>
                  </a:lnTo>
                  <a:close/>
                  <a:moveTo>
                    <a:pt x="5" y="0"/>
                  </a:moveTo>
                  <a:lnTo>
                    <a:pt x="1" y="23"/>
                  </a:lnTo>
                  <a:lnTo>
                    <a:pt x="1" y="217"/>
                  </a:lnTo>
                  <a:lnTo>
                    <a:pt x="5" y="320"/>
                  </a:lnTo>
                  <a:lnTo>
                    <a:pt x="14" y="412"/>
                  </a:lnTo>
                  <a:lnTo>
                    <a:pt x="36" y="504"/>
                  </a:lnTo>
                  <a:lnTo>
                    <a:pt x="58" y="572"/>
                  </a:lnTo>
                  <a:lnTo>
                    <a:pt x="89" y="641"/>
                  </a:lnTo>
                  <a:lnTo>
                    <a:pt x="120" y="687"/>
                  </a:lnTo>
                  <a:lnTo>
                    <a:pt x="160" y="721"/>
                  </a:lnTo>
                  <a:lnTo>
                    <a:pt x="200" y="732"/>
                  </a:lnTo>
                  <a:lnTo>
                    <a:pt x="240" y="721"/>
                  </a:lnTo>
                  <a:lnTo>
                    <a:pt x="276" y="687"/>
                  </a:lnTo>
                  <a:lnTo>
                    <a:pt x="311" y="641"/>
                  </a:lnTo>
                  <a:lnTo>
                    <a:pt x="342" y="572"/>
                  </a:lnTo>
                  <a:lnTo>
                    <a:pt x="364" y="504"/>
                  </a:lnTo>
                  <a:lnTo>
                    <a:pt x="382" y="412"/>
                  </a:lnTo>
                  <a:lnTo>
                    <a:pt x="395" y="320"/>
                  </a:lnTo>
                  <a:lnTo>
                    <a:pt x="400" y="217"/>
                  </a:lnTo>
                  <a:lnTo>
                    <a:pt x="400" y="23"/>
                  </a:lnTo>
                  <a:lnTo>
                    <a:pt x="395" y="0"/>
                  </a:lnTo>
                  <a:lnTo>
                    <a:pt x="307" y="0"/>
                  </a:lnTo>
                  <a:lnTo>
                    <a:pt x="302" y="23"/>
                  </a:lnTo>
                  <a:lnTo>
                    <a:pt x="302" y="217"/>
                  </a:lnTo>
                  <a:lnTo>
                    <a:pt x="298" y="263"/>
                  </a:lnTo>
                  <a:lnTo>
                    <a:pt x="293" y="320"/>
                  </a:lnTo>
                  <a:lnTo>
                    <a:pt x="285" y="355"/>
                  </a:lnTo>
                  <a:lnTo>
                    <a:pt x="271" y="401"/>
                  </a:lnTo>
                  <a:lnTo>
                    <a:pt x="258" y="435"/>
                  </a:lnTo>
                  <a:lnTo>
                    <a:pt x="240" y="458"/>
                  </a:lnTo>
                  <a:lnTo>
                    <a:pt x="222" y="469"/>
                  </a:lnTo>
                  <a:lnTo>
                    <a:pt x="200" y="481"/>
                  </a:lnTo>
                  <a:lnTo>
                    <a:pt x="178" y="469"/>
                  </a:lnTo>
                  <a:lnTo>
                    <a:pt x="160" y="458"/>
                  </a:lnTo>
                  <a:lnTo>
                    <a:pt x="143" y="435"/>
                  </a:lnTo>
                  <a:lnTo>
                    <a:pt x="129" y="401"/>
                  </a:lnTo>
                  <a:lnTo>
                    <a:pt x="116" y="355"/>
                  </a:lnTo>
                  <a:lnTo>
                    <a:pt x="107" y="309"/>
                  </a:lnTo>
                  <a:lnTo>
                    <a:pt x="98" y="263"/>
                  </a:lnTo>
                  <a:lnTo>
                    <a:pt x="98" y="217"/>
                  </a:lnTo>
                  <a:lnTo>
                    <a:pt x="98" y="23"/>
                  </a:lnTo>
                  <a:lnTo>
                    <a:pt x="9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rot="10800000" flipH="1">
              <a:off x="4640126" y="1787223"/>
              <a:ext cx="136179" cy="139758"/>
            </a:xfrm>
            <a:custGeom>
              <a:avLst/>
              <a:gdLst/>
              <a:ahLst/>
              <a:cxnLst/>
              <a:rect l="l" t="t" r="r" b="b"/>
              <a:pathLst>
                <a:path w="427" h="1100" extrusionOk="0">
                  <a:moveTo>
                    <a:pt x="342" y="813"/>
                  </a:moveTo>
                  <a:lnTo>
                    <a:pt x="355" y="825"/>
                  </a:lnTo>
                  <a:lnTo>
                    <a:pt x="364" y="836"/>
                  </a:lnTo>
                  <a:lnTo>
                    <a:pt x="368" y="859"/>
                  </a:lnTo>
                  <a:lnTo>
                    <a:pt x="368" y="882"/>
                  </a:lnTo>
                  <a:lnTo>
                    <a:pt x="368" y="905"/>
                  </a:lnTo>
                  <a:lnTo>
                    <a:pt x="364" y="928"/>
                  </a:lnTo>
                  <a:lnTo>
                    <a:pt x="355" y="950"/>
                  </a:lnTo>
                  <a:lnTo>
                    <a:pt x="333" y="950"/>
                  </a:lnTo>
                  <a:lnTo>
                    <a:pt x="324" y="928"/>
                  </a:lnTo>
                  <a:lnTo>
                    <a:pt x="320" y="905"/>
                  </a:lnTo>
                  <a:lnTo>
                    <a:pt x="315" y="882"/>
                  </a:lnTo>
                  <a:lnTo>
                    <a:pt x="320" y="859"/>
                  </a:lnTo>
                  <a:lnTo>
                    <a:pt x="324" y="836"/>
                  </a:lnTo>
                  <a:lnTo>
                    <a:pt x="333" y="825"/>
                  </a:lnTo>
                  <a:lnTo>
                    <a:pt x="342" y="813"/>
                  </a:lnTo>
                  <a:close/>
                  <a:moveTo>
                    <a:pt x="18" y="1"/>
                  </a:moveTo>
                  <a:lnTo>
                    <a:pt x="9" y="24"/>
                  </a:lnTo>
                  <a:lnTo>
                    <a:pt x="5" y="46"/>
                  </a:lnTo>
                  <a:lnTo>
                    <a:pt x="0" y="138"/>
                  </a:lnTo>
                  <a:lnTo>
                    <a:pt x="0" y="149"/>
                  </a:lnTo>
                  <a:lnTo>
                    <a:pt x="5" y="172"/>
                  </a:lnTo>
                  <a:lnTo>
                    <a:pt x="173" y="607"/>
                  </a:lnTo>
                  <a:lnTo>
                    <a:pt x="164" y="653"/>
                  </a:lnTo>
                  <a:lnTo>
                    <a:pt x="160" y="710"/>
                  </a:lnTo>
                  <a:lnTo>
                    <a:pt x="160" y="756"/>
                  </a:lnTo>
                  <a:lnTo>
                    <a:pt x="160" y="813"/>
                  </a:lnTo>
                  <a:lnTo>
                    <a:pt x="169" y="859"/>
                  </a:lnTo>
                  <a:lnTo>
                    <a:pt x="173" y="905"/>
                  </a:lnTo>
                  <a:lnTo>
                    <a:pt x="187" y="950"/>
                  </a:lnTo>
                  <a:lnTo>
                    <a:pt x="200" y="996"/>
                  </a:lnTo>
                  <a:lnTo>
                    <a:pt x="222" y="1042"/>
                  </a:lnTo>
                  <a:lnTo>
                    <a:pt x="244" y="1076"/>
                  </a:lnTo>
                  <a:lnTo>
                    <a:pt x="266" y="1088"/>
                  </a:lnTo>
                  <a:lnTo>
                    <a:pt x="293" y="1099"/>
                  </a:lnTo>
                  <a:lnTo>
                    <a:pt x="320" y="1088"/>
                  </a:lnTo>
                  <a:lnTo>
                    <a:pt x="342" y="1076"/>
                  </a:lnTo>
                  <a:lnTo>
                    <a:pt x="368" y="1042"/>
                  </a:lnTo>
                  <a:lnTo>
                    <a:pt x="386" y="996"/>
                  </a:lnTo>
                  <a:lnTo>
                    <a:pt x="404" y="939"/>
                  </a:lnTo>
                  <a:lnTo>
                    <a:pt x="417" y="882"/>
                  </a:lnTo>
                  <a:lnTo>
                    <a:pt x="426" y="825"/>
                  </a:lnTo>
                  <a:lnTo>
                    <a:pt x="426" y="756"/>
                  </a:lnTo>
                  <a:lnTo>
                    <a:pt x="426" y="687"/>
                  </a:lnTo>
                  <a:lnTo>
                    <a:pt x="417" y="630"/>
                  </a:lnTo>
                  <a:lnTo>
                    <a:pt x="404" y="561"/>
                  </a:lnTo>
                  <a:lnTo>
                    <a:pt x="386" y="516"/>
                  </a:lnTo>
                  <a:lnTo>
                    <a:pt x="373" y="481"/>
                  </a:lnTo>
                  <a:lnTo>
                    <a:pt x="355" y="447"/>
                  </a:lnTo>
                  <a:lnTo>
                    <a:pt x="333" y="424"/>
                  </a:lnTo>
                  <a:lnTo>
                    <a:pt x="315" y="413"/>
                  </a:lnTo>
                  <a:lnTo>
                    <a:pt x="275" y="413"/>
                  </a:lnTo>
                  <a:lnTo>
                    <a:pt x="253" y="424"/>
                  </a:lnTo>
                  <a:lnTo>
                    <a:pt x="235" y="447"/>
                  </a:lnTo>
                  <a:lnTo>
                    <a:pt x="204" y="367"/>
                  </a:lnTo>
                  <a:lnTo>
                    <a:pt x="200" y="355"/>
                  </a:lnTo>
                  <a:lnTo>
                    <a:pt x="182" y="355"/>
                  </a:lnTo>
                  <a:lnTo>
                    <a:pt x="178" y="344"/>
                  </a:lnTo>
                  <a:lnTo>
                    <a:pt x="169" y="344"/>
                  </a:lnTo>
                  <a:lnTo>
                    <a:pt x="151" y="287"/>
                  </a:lnTo>
                  <a:lnTo>
                    <a:pt x="147" y="275"/>
                  </a:lnTo>
                  <a:lnTo>
                    <a:pt x="142" y="252"/>
                  </a:lnTo>
                  <a:lnTo>
                    <a:pt x="142" y="229"/>
                  </a:lnTo>
                  <a:lnTo>
                    <a:pt x="142" y="207"/>
                  </a:lnTo>
                  <a:lnTo>
                    <a:pt x="138" y="195"/>
                  </a:lnTo>
                  <a:lnTo>
                    <a:pt x="124" y="149"/>
                  </a:lnTo>
                  <a:lnTo>
                    <a:pt x="116" y="138"/>
                  </a:lnTo>
                  <a:lnTo>
                    <a:pt x="93" y="138"/>
                  </a:lnTo>
                  <a:lnTo>
                    <a:pt x="93" y="92"/>
                  </a:lnTo>
                  <a:lnTo>
                    <a:pt x="93" y="81"/>
                  </a:lnTo>
                  <a:lnTo>
                    <a:pt x="89" y="58"/>
                  </a:lnTo>
                  <a:lnTo>
                    <a:pt x="67" y="12"/>
                  </a:lnTo>
                  <a:lnTo>
                    <a:pt x="62" y="1"/>
                  </a:lnTo>
                  <a:close/>
                </a:path>
              </a:pathLst>
            </a:custGeom>
            <a:solidFill>
              <a:srgbClr val="FFA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rot="10800000" flipH="1">
              <a:off x="4690834" y="1787223"/>
              <a:ext cx="85471" cy="52473"/>
            </a:xfrm>
            <a:custGeom>
              <a:avLst/>
              <a:gdLst/>
              <a:ahLst/>
              <a:cxnLst/>
              <a:rect l="l" t="t" r="r" b="b"/>
              <a:pathLst>
                <a:path w="268" h="413" extrusionOk="0">
                  <a:moveTo>
                    <a:pt x="5" y="0"/>
                  </a:moveTo>
                  <a:lnTo>
                    <a:pt x="1" y="80"/>
                  </a:lnTo>
                  <a:lnTo>
                    <a:pt x="5" y="160"/>
                  </a:lnTo>
                  <a:lnTo>
                    <a:pt x="19" y="241"/>
                  </a:lnTo>
                  <a:lnTo>
                    <a:pt x="41" y="309"/>
                  </a:lnTo>
                  <a:lnTo>
                    <a:pt x="63" y="355"/>
                  </a:lnTo>
                  <a:lnTo>
                    <a:pt x="85" y="389"/>
                  </a:lnTo>
                  <a:lnTo>
                    <a:pt x="107" y="401"/>
                  </a:lnTo>
                  <a:lnTo>
                    <a:pt x="134" y="412"/>
                  </a:lnTo>
                  <a:lnTo>
                    <a:pt x="161" y="401"/>
                  </a:lnTo>
                  <a:lnTo>
                    <a:pt x="183" y="389"/>
                  </a:lnTo>
                  <a:lnTo>
                    <a:pt x="209" y="355"/>
                  </a:lnTo>
                  <a:lnTo>
                    <a:pt x="227" y="309"/>
                  </a:lnTo>
                  <a:lnTo>
                    <a:pt x="249" y="241"/>
                  </a:lnTo>
                  <a:lnTo>
                    <a:pt x="263" y="160"/>
                  </a:lnTo>
                  <a:lnTo>
                    <a:pt x="267" y="80"/>
                  </a:lnTo>
                  <a:lnTo>
                    <a:pt x="263" y="0"/>
                  </a:lnTo>
                  <a:lnTo>
                    <a:pt x="249" y="80"/>
                  </a:lnTo>
                  <a:lnTo>
                    <a:pt x="241" y="126"/>
                  </a:lnTo>
                  <a:lnTo>
                    <a:pt x="227" y="160"/>
                  </a:lnTo>
                  <a:lnTo>
                    <a:pt x="209" y="206"/>
                  </a:lnTo>
                  <a:lnTo>
                    <a:pt x="209" y="229"/>
                  </a:lnTo>
                  <a:lnTo>
                    <a:pt x="205" y="241"/>
                  </a:lnTo>
                  <a:lnTo>
                    <a:pt x="196" y="263"/>
                  </a:lnTo>
                  <a:lnTo>
                    <a:pt x="178" y="263"/>
                  </a:lnTo>
                  <a:lnTo>
                    <a:pt x="170" y="252"/>
                  </a:lnTo>
                  <a:lnTo>
                    <a:pt x="134" y="263"/>
                  </a:lnTo>
                  <a:lnTo>
                    <a:pt x="103" y="252"/>
                  </a:lnTo>
                  <a:lnTo>
                    <a:pt x="67" y="218"/>
                  </a:lnTo>
                  <a:lnTo>
                    <a:pt x="41" y="160"/>
                  </a:lnTo>
                  <a:lnTo>
                    <a:pt x="28" y="126"/>
                  </a:lnTo>
                  <a:lnTo>
                    <a:pt x="19" y="80"/>
                  </a:lnTo>
                  <a:lnTo>
                    <a:pt x="5" y="0"/>
                  </a:ln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10800000" flipH="1">
              <a:off x="4640126" y="1854180"/>
              <a:ext cx="55492" cy="69879"/>
            </a:xfrm>
            <a:custGeom>
              <a:avLst/>
              <a:gdLst/>
              <a:ahLst/>
              <a:cxnLst/>
              <a:rect l="l" t="t" r="r" b="b"/>
              <a:pathLst>
                <a:path w="174" h="550" extrusionOk="0">
                  <a:moveTo>
                    <a:pt x="5" y="1"/>
                  </a:moveTo>
                  <a:lnTo>
                    <a:pt x="5" y="23"/>
                  </a:lnTo>
                  <a:lnTo>
                    <a:pt x="0" y="115"/>
                  </a:lnTo>
                  <a:lnTo>
                    <a:pt x="0" y="126"/>
                  </a:lnTo>
                  <a:lnTo>
                    <a:pt x="5" y="149"/>
                  </a:lnTo>
                  <a:lnTo>
                    <a:pt x="160" y="550"/>
                  </a:lnTo>
                  <a:lnTo>
                    <a:pt x="164" y="493"/>
                  </a:lnTo>
                  <a:lnTo>
                    <a:pt x="173" y="435"/>
                  </a:lnTo>
                  <a:lnTo>
                    <a:pt x="5" y="1"/>
                  </a:ln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10800000" flipH="1">
              <a:off x="4637255" y="1784301"/>
              <a:ext cx="141919" cy="145602"/>
            </a:xfrm>
            <a:custGeom>
              <a:avLst/>
              <a:gdLst/>
              <a:ahLst/>
              <a:cxnLst/>
              <a:rect l="l" t="t" r="r" b="b"/>
              <a:pathLst>
                <a:path w="445" h="1146" extrusionOk="0">
                  <a:moveTo>
                    <a:pt x="360" y="859"/>
                  </a:moveTo>
                  <a:lnTo>
                    <a:pt x="364" y="870"/>
                  </a:lnTo>
                  <a:lnTo>
                    <a:pt x="369" y="893"/>
                  </a:lnTo>
                  <a:lnTo>
                    <a:pt x="369" y="905"/>
                  </a:lnTo>
                  <a:lnTo>
                    <a:pt x="369" y="928"/>
                  </a:lnTo>
                  <a:lnTo>
                    <a:pt x="364" y="939"/>
                  </a:lnTo>
                  <a:lnTo>
                    <a:pt x="360" y="951"/>
                  </a:lnTo>
                  <a:lnTo>
                    <a:pt x="346" y="951"/>
                  </a:lnTo>
                  <a:lnTo>
                    <a:pt x="342" y="939"/>
                  </a:lnTo>
                  <a:lnTo>
                    <a:pt x="338" y="928"/>
                  </a:lnTo>
                  <a:lnTo>
                    <a:pt x="333" y="905"/>
                  </a:lnTo>
                  <a:lnTo>
                    <a:pt x="338" y="893"/>
                  </a:lnTo>
                  <a:lnTo>
                    <a:pt x="342" y="870"/>
                  </a:lnTo>
                  <a:lnTo>
                    <a:pt x="346" y="859"/>
                  </a:lnTo>
                  <a:close/>
                  <a:moveTo>
                    <a:pt x="351" y="813"/>
                  </a:moveTo>
                  <a:lnTo>
                    <a:pt x="338" y="825"/>
                  </a:lnTo>
                  <a:lnTo>
                    <a:pt x="329" y="848"/>
                  </a:lnTo>
                  <a:lnTo>
                    <a:pt x="320" y="870"/>
                  </a:lnTo>
                  <a:lnTo>
                    <a:pt x="315" y="905"/>
                  </a:lnTo>
                  <a:lnTo>
                    <a:pt x="320" y="939"/>
                  </a:lnTo>
                  <a:lnTo>
                    <a:pt x="329" y="973"/>
                  </a:lnTo>
                  <a:lnTo>
                    <a:pt x="338" y="996"/>
                  </a:lnTo>
                  <a:lnTo>
                    <a:pt x="364" y="996"/>
                  </a:lnTo>
                  <a:lnTo>
                    <a:pt x="377" y="973"/>
                  </a:lnTo>
                  <a:lnTo>
                    <a:pt x="386" y="939"/>
                  </a:lnTo>
                  <a:lnTo>
                    <a:pt x="386" y="905"/>
                  </a:lnTo>
                  <a:lnTo>
                    <a:pt x="386" y="870"/>
                  </a:lnTo>
                  <a:lnTo>
                    <a:pt x="377" y="848"/>
                  </a:lnTo>
                  <a:lnTo>
                    <a:pt x="364" y="825"/>
                  </a:lnTo>
                  <a:lnTo>
                    <a:pt x="351" y="813"/>
                  </a:lnTo>
                  <a:close/>
                  <a:moveTo>
                    <a:pt x="71" y="47"/>
                  </a:moveTo>
                  <a:lnTo>
                    <a:pt x="89" y="104"/>
                  </a:lnTo>
                  <a:lnTo>
                    <a:pt x="93" y="115"/>
                  </a:lnTo>
                  <a:lnTo>
                    <a:pt x="93" y="161"/>
                  </a:lnTo>
                  <a:lnTo>
                    <a:pt x="93" y="184"/>
                  </a:lnTo>
                  <a:lnTo>
                    <a:pt x="120" y="184"/>
                  </a:lnTo>
                  <a:lnTo>
                    <a:pt x="125" y="195"/>
                  </a:lnTo>
                  <a:lnTo>
                    <a:pt x="142" y="230"/>
                  </a:lnTo>
                  <a:lnTo>
                    <a:pt x="142" y="252"/>
                  </a:lnTo>
                  <a:lnTo>
                    <a:pt x="142" y="275"/>
                  </a:lnTo>
                  <a:lnTo>
                    <a:pt x="147" y="298"/>
                  </a:lnTo>
                  <a:lnTo>
                    <a:pt x="151" y="321"/>
                  </a:lnTo>
                  <a:lnTo>
                    <a:pt x="173" y="378"/>
                  </a:lnTo>
                  <a:lnTo>
                    <a:pt x="182" y="390"/>
                  </a:lnTo>
                  <a:lnTo>
                    <a:pt x="191" y="401"/>
                  </a:lnTo>
                  <a:lnTo>
                    <a:pt x="209" y="401"/>
                  </a:lnTo>
                  <a:lnTo>
                    <a:pt x="240" y="481"/>
                  </a:lnTo>
                  <a:lnTo>
                    <a:pt x="244" y="493"/>
                  </a:lnTo>
                  <a:lnTo>
                    <a:pt x="249" y="493"/>
                  </a:lnTo>
                  <a:lnTo>
                    <a:pt x="275" y="470"/>
                  </a:lnTo>
                  <a:lnTo>
                    <a:pt x="302" y="458"/>
                  </a:lnTo>
                  <a:lnTo>
                    <a:pt x="324" y="458"/>
                  </a:lnTo>
                  <a:lnTo>
                    <a:pt x="351" y="481"/>
                  </a:lnTo>
                  <a:lnTo>
                    <a:pt x="369" y="504"/>
                  </a:lnTo>
                  <a:lnTo>
                    <a:pt x="391" y="550"/>
                  </a:lnTo>
                  <a:lnTo>
                    <a:pt x="404" y="596"/>
                  </a:lnTo>
                  <a:lnTo>
                    <a:pt x="417" y="653"/>
                  </a:lnTo>
                  <a:lnTo>
                    <a:pt x="426" y="722"/>
                  </a:lnTo>
                  <a:lnTo>
                    <a:pt x="426" y="779"/>
                  </a:lnTo>
                  <a:lnTo>
                    <a:pt x="426" y="836"/>
                  </a:lnTo>
                  <a:lnTo>
                    <a:pt x="417" y="893"/>
                  </a:lnTo>
                  <a:lnTo>
                    <a:pt x="404" y="951"/>
                  </a:lnTo>
                  <a:lnTo>
                    <a:pt x="391" y="1008"/>
                  </a:lnTo>
                  <a:lnTo>
                    <a:pt x="369" y="1042"/>
                  </a:lnTo>
                  <a:lnTo>
                    <a:pt x="351" y="1076"/>
                  </a:lnTo>
                  <a:lnTo>
                    <a:pt x="324" y="1088"/>
                  </a:lnTo>
                  <a:lnTo>
                    <a:pt x="302" y="1099"/>
                  </a:lnTo>
                  <a:lnTo>
                    <a:pt x="280" y="1088"/>
                  </a:lnTo>
                  <a:lnTo>
                    <a:pt x="258" y="1076"/>
                  </a:lnTo>
                  <a:lnTo>
                    <a:pt x="235" y="1042"/>
                  </a:lnTo>
                  <a:lnTo>
                    <a:pt x="213" y="1008"/>
                  </a:lnTo>
                  <a:lnTo>
                    <a:pt x="200" y="951"/>
                  </a:lnTo>
                  <a:lnTo>
                    <a:pt x="187" y="893"/>
                  </a:lnTo>
                  <a:lnTo>
                    <a:pt x="182" y="836"/>
                  </a:lnTo>
                  <a:lnTo>
                    <a:pt x="178" y="779"/>
                  </a:lnTo>
                  <a:lnTo>
                    <a:pt x="182" y="710"/>
                  </a:lnTo>
                  <a:lnTo>
                    <a:pt x="191" y="642"/>
                  </a:lnTo>
                  <a:lnTo>
                    <a:pt x="191" y="630"/>
                  </a:lnTo>
                  <a:lnTo>
                    <a:pt x="187" y="619"/>
                  </a:lnTo>
                  <a:lnTo>
                    <a:pt x="18" y="172"/>
                  </a:lnTo>
                  <a:lnTo>
                    <a:pt x="18" y="161"/>
                  </a:lnTo>
                  <a:lnTo>
                    <a:pt x="22" y="69"/>
                  </a:lnTo>
                  <a:lnTo>
                    <a:pt x="22" y="58"/>
                  </a:lnTo>
                  <a:lnTo>
                    <a:pt x="27" y="47"/>
                  </a:lnTo>
                  <a:close/>
                  <a:moveTo>
                    <a:pt x="27" y="1"/>
                  </a:moveTo>
                  <a:lnTo>
                    <a:pt x="18" y="12"/>
                  </a:lnTo>
                  <a:lnTo>
                    <a:pt x="9" y="24"/>
                  </a:lnTo>
                  <a:lnTo>
                    <a:pt x="5" y="47"/>
                  </a:lnTo>
                  <a:lnTo>
                    <a:pt x="5" y="69"/>
                  </a:lnTo>
                  <a:lnTo>
                    <a:pt x="0" y="150"/>
                  </a:lnTo>
                  <a:lnTo>
                    <a:pt x="0" y="161"/>
                  </a:lnTo>
                  <a:lnTo>
                    <a:pt x="0" y="184"/>
                  </a:lnTo>
                  <a:lnTo>
                    <a:pt x="9" y="207"/>
                  </a:lnTo>
                  <a:lnTo>
                    <a:pt x="172" y="628"/>
                  </a:lnTo>
                  <a:lnTo>
                    <a:pt x="172" y="628"/>
                  </a:lnTo>
                  <a:lnTo>
                    <a:pt x="164" y="699"/>
                  </a:lnTo>
                  <a:lnTo>
                    <a:pt x="160" y="779"/>
                  </a:lnTo>
                  <a:lnTo>
                    <a:pt x="164" y="848"/>
                  </a:lnTo>
                  <a:lnTo>
                    <a:pt x="169" y="916"/>
                  </a:lnTo>
                  <a:lnTo>
                    <a:pt x="182" y="973"/>
                  </a:lnTo>
                  <a:lnTo>
                    <a:pt x="200" y="1031"/>
                  </a:lnTo>
                  <a:lnTo>
                    <a:pt x="222" y="1088"/>
                  </a:lnTo>
                  <a:lnTo>
                    <a:pt x="249" y="1122"/>
                  </a:lnTo>
                  <a:lnTo>
                    <a:pt x="275" y="1134"/>
                  </a:lnTo>
                  <a:lnTo>
                    <a:pt x="302" y="1145"/>
                  </a:lnTo>
                  <a:lnTo>
                    <a:pt x="329" y="1134"/>
                  </a:lnTo>
                  <a:lnTo>
                    <a:pt x="355" y="1122"/>
                  </a:lnTo>
                  <a:lnTo>
                    <a:pt x="382" y="1088"/>
                  </a:lnTo>
                  <a:lnTo>
                    <a:pt x="404" y="1031"/>
                  </a:lnTo>
                  <a:lnTo>
                    <a:pt x="422" y="973"/>
                  </a:lnTo>
                  <a:lnTo>
                    <a:pt x="435" y="916"/>
                  </a:lnTo>
                  <a:lnTo>
                    <a:pt x="440" y="848"/>
                  </a:lnTo>
                  <a:lnTo>
                    <a:pt x="444" y="779"/>
                  </a:lnTo>
                  <a:lnTo>
                    <a:pt x="440" y="710"/>
                  </a:lnTo>
                  <a:lnTo>
                    <a:pt x="435" y="642"/>
                  </a:lnTo>
                  <a:lnTo>
                    <a:pt x="422" y="573"/>
                  </a:lnTo>
                  <a:lnTo>
                    <a:pt x="404" y="516"/>
                  </a:lnTo>
                  <a:lnTo>
                    <a:pt x="382" y="470"/>
                  </a:lnTo>
                  <a:lnTo>
                    <a:pt x="355" y="436"/>
                  </a:lnTo>
                  <a:lnTo>
                    <a:pt x="329" y="413"/>
                  </a:lnTo>
                  <a:lnTo>
                    <a:pt x="302" y="413"/>
                  </a:lnTo>
                  <a:lnTo>
                    <a:pt x="271" y="424"/>
                  </a:lnTo>
                  <a:lnTo>
                    <a:pt x="250" y="440"/>
                  </a:lnTo>
                  <a:lnTo>
                    <a:pt x="250" y="440"/>
                  </a:lnTo>
                  <a:lnTo>
                    <a:pt x="222" y="378"/>
                  </a:lnTo>
                  <a:lnTo>
                    <a:pt x="213" y="355"/>
                  </a:lnTo>
                  <a:lnTo>
                    <a:pt x="191" y="355"/>
                  </a:lnTo>
                  <a:lnTo>
                    <a:pt x="187" y="344"/>
                  </a:lnTo>
                  <a:lnTo>
                    <a:pt x="164" y="287"/>
                  </a:lnTo>
                  <a:lnTo>
                    <a:pt x="160" y="275"/>
                  </a:lnTo>
                  <a:lnTo>
                    <a:pt x="160" y="252"/>
                  </a:lnTo>
                  <a:lnTo>
                    <a:pt x="160" y="218"/>
                  </a:lnTo>
                  <a:lnTo>
                    <a:pt x="156" y="195"/>
                  </a:lnTo>
                  <a:lnTo>
                    <a:pt x="138" y="161"/>
                  </a:lnTo>
                  <a:lnTo>
                    <a:pt x="129" y="150"/>
                  </a:lnTo>
                  <a:lnTo>
                    <a:pt x="120" y="138"/>
                  </a:lnTo>
                  <a:lnTo>
                    <a:pt x="111" y="138"/>
                  </a:lnTo>
                  <a:lnTo>
                    <a:pt x="111" y="115"/>
                  </a:lnTo>
                  <a:lnTo>
                    <a:pt x="107" y="92"/>
                  </a:lnTo>
                  <a:lnTo>
                    <a:pt x="102" y="69"/>
                  </a:lnTo>
                  <a:lnTo>
                    <a:pt x="85" y="12"/>
                  </a:lnTo>
                  <a:lnTo>
                    <a:pt x="7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10800000" flipH="1">
              <a:off x="4638531" y="1865742"/>
              <a:ext cx="58362" cy="58317"/>
            </a:xfrm>
            <a:custGeom>
              <a:avLst/>
              <a:gdLst/>
              <a:ahLst/>
              <a:cxnLst/>
              <a:rect l="l" t="t" r="r" b="b"/>
              <a:pathLst>
                <a:path w="183" h="459" extrusionOk="0">
                  <a:moveTo>
                    <a:pt x="5" y="1"/>
                  </a:moveTo>
                  <a:lnTo>
                    <a:pt x="1" y="23"/>
                  </a:lnTo>
                  <a:lnTo>
                    <a:pt x="5" y="35"/>
                  </a:lnTo>
                  <a:lnTo>
                    <a:pt x="165" y="458"/>
                  </a:lnTo>
                  <a:lnTo>
                    <a:pt x="178" y="458"/>
                  </a:lnTo>
                  <a:lnTo>
                    <a:pt x="183" y="435"/>
                  </a:lnTo>
                  <a:lnTo>
                    <a:pt x="178" y="424"/>
                  </a:lnTo>
                  <a:lnTo>
                    <a:pt x="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10800000" flipH="1">
              <a:off x="4638531" y="1865742"/>
              <a:ext cx="58362" cy="58317"/>
            </a:xfrm>
            <a:custGeom>
              <a:avLst/>
              <a:gdLst/>
              <a:ahLst/>
              <a:cxnLst/>
              <a:rect l="l" t="t" r="r" b="b"/>
              <a:pathLst>
                <a:path w="183" h="459" fill="none" extrusionOk="0">
                  <a:moveTo>
                    <a:pt x="14" y="1"/>
                  </a:moveTo>
                  <a:lnTo>
                    <a:pt x="178" y="424"/>
                  </a:lnTo>
                  <a:lnTo>
                    <a:pt x="178" y="424"/>
                  </a:lnTo>
                  <a:lnTo>
                    <a:pt x="183" y="435"/>
                  </a:lnTo>
                  <a:lnTo>
                    <a:pt x="178" y="458"/>
                  </a:lnTo>
                  <a:lnTo>
                    <a:pt x="178" y="458"/>
                  </a:lnTo>
                  <a:lnTo>
                    <a:pt x="174" y="458"/>
                  </a:lnTo>
                  <a:lnTo>
                    <a:pt x="165" y="458"/>
                  </a:lnTo>
                  <a:lnTo>
                    <a:pt x="5" y="35"/>
                  </a:lnTo>
                  <a:lnTo>
                    <a:pt x="5" y="35"/>
                  </a:lnTo>
                  <a:lnTo>
                    <a:pt x="1" y="23"/>
                  </a:lnTo>
                  <a:lnTo>
                    <a:pt x="5" y="1"/>
                  </a:lnTo>
                  <a:lnTo>
                    <a:pt x="5" y="1"/>
                  </a:lnTo>
                  <a:lnTo>
                    <a:pt x="10" y="1"/>
                  </a:lnTo>
                  <a:lnTo>
                    <a:pt x="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19"/>
          <p:cNvSpPr txBox="1">
            <a:spLocks noGrp="1"/>
          </p:cNvSpPr>
          <p:nvPr>
            <p:ph type="title"/>
          </p:nvPr>
        </p:nvSpPr>
        <p:spPr>
          <a:xfrm>
            <a:off x="1541725" y="2920900"/>
            <a:ext cx="54819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 area: known vulnerabilities</a:t>
            </a:r>
            <a:endParaRPr/>
          </a:p>
        </p:txBody>
      </p:sp>
      <p:pic>
        <p:nvPicPr>
          <p:cNvPr id="2" name="Audio 1">
            <a:hlinkClick r:id="" action="ppaction://media"/>
            <a:extLst>
              <a:ext uri="{FF2B5EF4-FFF2-40B4-BE49-F238E27FC236}">
                <a16:creationId xmlns:a16="http://schemas.microsoft.com/office/drawing/2014/main" id="{89463143-12D3-452D-A00F-50EAB25731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274"/>
    </mc:Choice>
    <mc:Fallback>
      <p:transition spd="slow" advTm="33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title"/>
          </p:nvPr>
        </p:nvSpPr>
        <p:spPr>
          <a:xfrm>
            <a:off x="311700" y="196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the packages you use</a:t>
            </a:r>
            <a:endParaRPr/>
          </a:p>
        </p:txBody>
      </p:sp>
      <p:sp>
        <p:nvSpPr>
          <p:cNvPr id="201" name="Google Shape;201;p20"/>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02" name="Google Shape;202;p20"/>
          <p:cNvGrpSpPr/>
          <p:nvPr/>
        </p:nvGrpSpPr>
        <p:grpSpPr>
          <a:xfrm>
            <a:off x="4690731" y="138778"/>
            <a:ext cx="751765" cy="765409"/>
            <a:chOff x="2508786" y="990476"/>
            <a:chExt cx="232493" cy="234285"/>
          </a:xfrm>
        </p:grpSpPr>
        <p:sp>
          <p:nvSpPr>
            <p:cNvPr id="203" name="Google Shape;203;p20"/>
            <p:cNvSpPr/>
            <p:nvPr/>
          </p:nvSpPr>
          <p:spPr>
            <a:xfrm rot="10800000" flipH="1">
              <a:off x="2538445" y="1201383"/>
              <a:ext cx="173174" cy="23378"/>
            </a:xfrm>
            <a:custGeom>
              <a:avLst/>
              <a:gdLst/>
              <a:ahLst/>
              <a:cxnLst/>
              <a:rect l="l" t="t" r="r" b="b"/>
              <a:pathLst>
                <a:path w="543" h="184" extrusionOk="0">
                  <a:moveTo>
                    <a:pt x="272" y="1"/>
                  </a:moveTo>
                  <a:lnTo>
                    <a:pt x="165" y="12"/>
                  </a:lnTo>
                  <a:lnTo>
                    <a:pt x="81" y="24"/>
                  </a:lnTo>
                  <a:lnTo>
                    <a:pt x="23" y="58"/>
                  </a:lnTo>
                  <a:lnTo>
                    <a:pt x="5" y="69"/>
                  </a:lnTo>
                  <a:lnTo>
                    <a:pt x="1" y="92"/>
                  </a:lnTo>
                  <a:lnTo>
                    <a:pt x="5" y="115"/>
                  </a:lnTo>
                  <a:lnTo>
                    <a:pt x="23" y="127"/>
                  </a:lnTo>
                  <a:lnTo>
                    <a:pt x="81" y="161"/>
                  </a:lnTo>
                  <a:lnTo>
                    <a:pt x="165" y="172"/>
                  </a:lnTo>
                  <a:lnTo>
                    <a:pt x="272" y="184"/>
                  </a:lnTo>
                  <a:lnTo>
                    <a:pt x="378" y="172"/>
                  </a:lnTo>
                  <a:lnTo>
                    <a:pt x="462" y="161"/>
                  </a:lnTo>
                  <a:lnTo>
                    <a:pt x="520" y="127"/>
                  </a:lnTo>
                  <a:lnTo>
                    <a:pt x="538" y="115"/>
                  </a:lnTo>
                  <a:lnTo>
                    <a:pt x="542" y="92"/>
                  </a:lnTo>
                  <a:lnTo>
                    <a:pt x="538" y="69"/>
                  </a:lnTo>
                  <a:lnTo>
                    <a:pt x="520" y="58"/>
                  </a:lnTo>
                  <a:lnTo>
                    <a:pt x="462" y="24"/>
                  </a:lnTo>
                  <a:lnTo>
                    <a:pt x="378" y="12"/>
                  </a:lnTo>
                  <a:lnTo>
                    <a:pt x="272"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10800000" flipH="1">
              <a:off x="2511656" y="1038502"/>
              <a:ext cx="113536" cy="174570"/>
            </a:xfrm>
            <a:custGeom>
              <a:avLst/>
              <a:gdLst/>
              <a:ahLst/>
              <a:cxnLst/>
              <a:rect l="l" t="t" r="r" b="b"/>
              <a:pathLst>
                <a:path w="356" h="1374" extrusionOk="0">
                  <a:moveTo>
                    <a:pt x="356" y="0"/>
                  </a:moveTo>
                  <a:lnTo>
                    <a:pt x="329" y="12"/>
                  </a:lnTo>
                  <a:lnTo>
                    <a:pt x="32" y="321"/>
                  </a:lnTo>
                  <a:lnTo>
                    <a:pt x="18" y="344"/>
                  </a:lnTo>
                  <a:lnTo>
                    <a:pt x="9" y="366"/>
                  </a:lnTo>
                  <a:lnTo>
                    <a:pt x="5" y="401"/>
                  </a:lnTo>
                  <a:lnTo>
                    <a:pt x="1" y="435"/>
                  </a:lnTo>
                  <a:lnTo>
                    <a:pt x="1" y="1305"/>
                  </a:lnTo>
                  <a:lnTo>
                    <a:pt x="5" y="1339"/>
                  </a:lnTo>
                  <a:lnTo>
                    <a:pt x="14" y="1373"/>
                  </a:lnTo>
                  <a:lnTo>
                    <a:pt x="356" y="1019"/>
                  </a:lnTo>
                  <a:lnTo>
                    <a:pt x="356"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10800000" flipH="1">
              <a:off x="2511656" y="1128709"/>
              <a:ext cx="113536" cy="84363"/>
            </a:xfrm>
            <a:custGeom>
              <a:avLst/>
              <a:gdLst/>
              <a:ahLst/>
              <a:cxnLst/>
              <a:rect l="l" t="t" r="r" b="b"/>
              <a:pathLst>
                <a:path w="356" h="664" extrusionOk="0">
                  <a:moveTo>
                    <a:pt x="356" y="0"/>
                  </a:moveTo>
                  <a:lnTo>
                    <a:pt x="329" y="12"/>
                  </a:lnTo>
                  <a:lnTo>
                    <a:pt x="32" y="321"/>
                  </a:lnTo>
                  <a:lnTo>
                    <a:pt x="18" y="344"/>
                  </a:lnTo>
                  <a:lnTo>
                    <a:pt x="9" y="366"/>
                  </a:lnTo>
                  <a:lnTo>
                    <a:pt x="5" y="401"/>
                  </a:lnTo>
                  <a:lnTo>
                    <a:pt x="1" y="435"/>
                  </a:lnTo>
                  <a:lnTo>
                    <a:pt x="1" y="664"/>
                  </a:lnTo>
                  <a:lnTo>
                    <a:pt x="5" y="630"/>
                  </a:lnTo>
                  <a:lnTo>
                    <a:pt x="9" y="595"/>
                  </a:lnTo>
                  <a:lnTo>
                    <a:pt x="18" y="572"/>
                  </a:lnTo>
                  <a:lnTo>
                    <a:pt x="32" y="550"/>
                  </a:lnTo>
                  <a:lnTo>
                    <a:pt x="329" y="241"/>
                  </a:lnTo>
                  <a:lnTo>
                    <a:pt x="356" y="229"/>
                  </a:lnTo>
                  <a:lnTo>
                    <a:pt x="356"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rot="10800000" flipH="1">
              <a:off x="2508786" y="1035580"/>
              <a:ext cx="119276" cy="180415"/>
            </a:xfrm>
            <a:custGeom>
              <a:avLst/>
              <a:gdLst/>
              <a:ahLst/>
              <a:cxnLst/>
              <a:rect l="l" t="t" r="r" b="b"/>
              <a:pathLst>
                <a:path w="374" h="1420" extrusionOk="0">
                  <a:moveTo>
                    <a:pt x="356" y="51"/>
                  </a:moveTo>
                  <a:lnTo>
                    <a:pt x="356" y="1030"/>
                  </a:lnTo>
                  <a:lnTo>
                    <a:pt x="25" y="1367"/>
                  </a:lnTo>
                  <a:lnTo>
                    <a:pt x="25" y="1367"/>
                  </a:lnTo>
                  <a:lnTo>
                    <a:pt x="23" y="1351"/>
                  </a:lnTo>
                  <a:lnTo>
                    <a:pt x="18" y="1328"/>
                  </a:lnTo>
                  <a:lnTo>
                    <a:pt x="18" y="458"/>
                  </a:lnTo>
                  <a:lnTo>
                    <a:pt x="23" y="424"/>
                  </a:lnTo>
                  <a:lnTo>
                    <a:pt x="27" y="401"/>
                  </a:lnTo>
                  <a:lnTo>
                    <a:pt x="36" y="378"/>
                  </a:lnTo>
                  <a:lnTo>
                    <a:pt x="45" y="367"/>
                  </a:lnTo>
                  <a:lnTo>
                    <a:pt x="342" y="58"/>
                  </a:lnTo>
                  <a:lnTo>
                    <a:pt x="356" y="51"/>
                  </a:lnTo>
                  <a:close/>
                  <a:moveTo>
                    <a:pt x="351" y="0"/>
                  </a:moveTo>
                  <a:lnTo>
                    <a:pt x="334" y="12"/>
                  </a:lnTo>
                  <a:lnTo>
                    <a:pt x="36" y="321"/>
                  </a:lnTo>
                  <a:lnTo>
                    <a:pt x="23" y="344"/>
                  </a:lnTo>
                  <a:lnTo>
                    <a:pt x="14" y="378"/>
                  </a:lnTo>
                  <a:lnTo>
                    <a:pt x="5" y="412"/>
                  </a:lnTo>
                  <a:lnTo>
                    <a:pt x="1" y="458"/>
                  </a:lnTo>
                  <a:lnTo>
                    <a:pt x="1" y="1328"/>
                  </a:lnTo>
                  <a:lnTo>
                    <a:pt x="5" y="1374"/>
                  </a:lnTo>
                  <a:lnTo>
                    <a:pt x="14" y="1408"/>
                  </a:lnTo>
                  <a:lnTo>
                    <a:pt x="18" y="1419"/>
                  </a:lnTo>
                  <a:lnTo>
                    <a:pt x="23" y="1419"/>
                  </a:lnTo>
                  <a:lnTo>
                    <a:pt x="369" y="1065"/>
                  </a:lnTo>
                  <a:lnTo>
                    <a:pt x="373" y="1053"/>
                  </a:lnTo>
                  <a:lnTo>
                    <a:pt x="373" y="1042"/>
                  </a:lnTo>
                  <a:lnTo>
                    <a:pt x="373" y="23"/>
                  </a:lnTo>
                  <a:lnTo>
                    <a:pt x="369" y="12"/>
                  </a:lnTo>
                  <a:lnTo>
                    <a:pt x="365"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rot="10800000" flipH="1">
              <a:off x="2624873" y="1038502"/>
              <a:ext cx="113536" cy="174570"/>
            </a:xfrm>
            <a:custGeom>
              <a:avLst/>
              <a:gdLst/>
              <a:ahLst/>
              <a:cxnLst/>
              <a:rect l="l" t="t" r="r" b="b"/>
              <a:pathLst>
                <a:path w="356" h="1374" extrusionOk="0">
                  <a:moveTo>
                    <a:pt x="1" y="0"/>
                  </a:moveTo>
                  <a:lnTo>
                    <a:pt x="1" y="1019"/>
                  </a:lnTo>
                  <a:lnTo>
                    <a:pt x="342" y="1373"/>
                  </a:lnTo>
                  <a:lnTo>
                    <a:pt x="351" y="1339"/>
                  </a:lnTo>
                  <a:lnTo>
                    <a:pt x="356" y="1305"/>
                  </a:lnTo>
                  <a:lnTo>
                    <a:pt x="356" y="435"/>
                  </a:lnTo>
                  <a:lnTo>
                    <a:pt x="351" y="401"/>
                  </a:lnTo>
                  <a:lnTo>
                    <a:pt x="347" y="366"/>
                  </a:lnTo>
                  <a:lnTo>
                    <a:pt x="338" y="344"/>
                  </a:lnTo>
                  <a:lnTo>
                    <a:pt x="324" y="321"/>
                  </a:lnTo>
                  <a:lnTo>
                    <a:pt x="27" y="12"/>
                  </a:lnTo>
                  <a:lnTo>
                    <a:pt x="1"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rot="10800000" flipH="1">
              <a:off x="2624873" y="1130107"/>
              <a:ext cx="113536" cy="82965"/>
            </a:xfrm>
            <a:custGeom>
              <a:avLst/>
              <a:gdLst/>
              <a:ahLst/>
              <a:cxnLst/>
              <a:rect l="l" t="t" r="r" b="b"/>
              <a:pathLst>
                <a:path w="356" h="653" extrusionOk="0">
                  <a:moveTo>
                    <a:pt x="1" y="0"/>
                  </a:moveTo>
                  <a:lnTo>
                    <a:pt x="1" y="218"/>
                  </a:lnTo>
                  <a:lnTo>
                    <a:pt x="27" y="229"/>
                  </a:lnTo>
                  <a:lnTo>
                    <a:pt x="324" y="538"/>
                  </a:lnTo>
                  <a:lnTo>
                    <a:pt x="338" y="561"/>
                  </a:lnTo>
                  <a:lnTo>
                    <a:pt x="347" y="584"/>
                  </a:lnTo>
                  <a:lnTo>
                    <a:pt x="351" y="618"/>
                  </a:lnTo>
                  <a:lnTo>
                    <a:pt x="356" y="653"/>
                  </a:lnTo>
                  <a:lnTo>
                    <a:pt x="356" y="435"/>
                  </a:lnTo>
                  <a:lnTo>
                    <a:pt x="351" y="401"/>
                  </a:lnTo>
                  <a:lnTo>
                    <a:pt x="347" y="366"/>
                  </a:lnTo>
                  <a:lnTo>
                    <a:pt x="338" y="344"/>
                  </a:lnTo>
                  <a:lnTo>
                    <a:pt x="324" y="321"/>
                  </a:lnTo>
                  <a:lnTo>
                    <a:pt x="27" y="12"/>
                  </a:lnTo>
                  <a:lnTo>
                    <a:pt x="1"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rot="10800000" flipH="1">
              <a:off x="2622002" y="1035580"/>
              <a:ext cx="119276" cy="180415"/>
            </a:xfrm>
            <a:custGeom>
              <a:avLst/>
              <a:gdLst/>
              <a:ahLst/>
              <a:cxnLst/>
              <a:rect l="l" t="t" r="r" b="b"/>
              <a:pathLst>
                <a:path w="374" h="1420" extrusionOk="0">
                  <a:moveTo>
                    <a:pt x="18" y="51"/>
                  </a:moveTo>
                  <a:lnTo>
                    <a:pt x="32" y="58"/>
                  </a:lnTo>
                  <a:lnTo>
                    <a:pt x="329" y="367"/>
                  </a:lnTo>
                  <a:lnTo>
                    <a:pt x="338" y="378"/>
                  </a:lnTo>
                  <a:lnTo>
                    <a:pt x="347" y="401"/>
                  </a:lnTo>
                  <a:lnTo>
                    <a:pt x="351" y="424"/>
                  </a:lnTo>
                  <a:lnTo>
                    <a:pt x="356" y="458"/>
                  </a:lnTo>
                  <a:lnTo>
                    <a:pt x="356" y="1328"/>
                  </a:lnTo>
                  <a:lnTo>
                    <a:pt x="351" y="1351"/>
                  </a:lnTo>
                  <a:lnTo>
                    <a:pt x="349" y="1367"/>
                  </a:lnTo>
                  <a:lnTo>
                    <a:pt x="349" y="1367"/>
                  </a:lnTo>
                  <a:lnTo>
                    <a:pt x="18" y="1030"/>
                  </a:lnTo>
                  <a:lnTo>
                    <a:pt x="18" y="51"/>
                  </a:lnTo>
                  <a:close/>
                  <a:moveTo>
                    <a:pt x="10" y="0"/>
                  </a:moveTo>
                  <a:lnTo>
                    <a:pt x="5" y="12"/>
                  </a:lnTo>
                  <a:lnTo>
                    <a:pt x="1" y="23"/>
                  </a:lnTo>
                  <a:lnTo>
                    <a:pt x="1" y="1042"/>
                  </a:lnTo>
                  <a:lnTo>
                    <a:pt x="1" y="1053"/>
                  </a:lnTo>
                  <a:lnTo>
                    <a:pt x="5" y="1065"/>
                  </a:lnTo>
                  <a:lnTo>
                    <a:pt x="351" y="1419"/>
                  </a:lnTo>
                  <a:lnTo>
                    <a:pt x="356" y="1419"/>
                  </a:lnTo>
                  <a:lnTo>
                    <a:pt x="360" y="1408"/>
                  </a:lnTo>
                  <a:lnTo>
                    <a:pt x="369" y="1374"/>
                  </a:lnTo>
                  <a:lnTo>
                    <a:pt x="373" y="1328"/>
                  </a:lnTo>
                  <a:lnTo>
                    <a:pt x="373" y="458"/>
                  </a:lnTo>
                  <a:lnTo>
                    <a:pt x="369" y="412"/>
                  </a:lnTo>
                  <a:lnTo>
                    <a:pt x="360" y="378"/>
                  </a:lnTo>
                  <a:lnTo>
                    <a:pt x="351" y="344"/>
                  </a:lnTo>
                  <a:lnTo>
                    <a:pt x="338" y="321"/>
                  </a:lnTo>
                  <a:lnTo>
                    <a:pt x="41" y="12"/>
                  </a:lnTo>
                  <a:lnTo>
                    <a:pt x="23"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rot="10800000" flipH="1">
              <a:off x="2515802" y="993398"/>
              <a:ext cx="218460" cy="90334"/>
            </a:xfrm>
            <a:custGeom>
              <a:avLst/>
              <a:gdLst/>
              <a:ahLst/>
              <a:cxnLst/>
              <a:rect l="l" t="t" r="r" b="b"/>
              <a:pathLst>
                <a:path w="685" h="711" extrusionOk="0">
                  <a:moveTo>
                    <a:pt x="343" y="1"/>
                  </a:moveTo>
                  <a:lnTo>
                    <a:pt x="1" y="355"/>
                  </a:lnTo>
                  <a:lnTo>
                    <a:pt x="10" y="378"/>
                  </a:lnTo>
                  <a:lnTo>
                    <a:pt x="19" y="401"/>
                  </a:lnTo>
                  <a:lnTo>
                    <a:pt x="316" y="699"/>
                  </a:lnTo>
                  <a:lnTo>
                    <a:pt x="343" y="710"/>
                  </a:lnTo>
                  <a:lnTo>
                    <a:pt x="369" y="699"/>
                  </a:lnTo>
                  <a:lnTo>
                    <a:pt x="666" y="401"/>
                  </a:lnTo>
                  <a:lnTo>
                    <a:pt x="675" y="378"/>
                  </a:lnTo>
                  <a:lnTo>
                    <a:pt x="684" y="355"/>
                  </a:lnTo>
                  <a:lnTo>
                    <a:pt x="343" y="1"/>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rot="10800000" flipH="1">
              <a:off x="2515802" y="1026813"/>
              <a:ext cx="218460" cy="56920"/>
            </a:xfrm>
            <a:custGeom>
              <a:avLst/>
              <a:gdLst/>
              <a:ahLst/>
              <a:cxnLst/>
              <a:rect l="l" t="t" r="r" b="b"/>
              <a:pathLst>
                <a:path w="685" h="448" extrusionOk="0">
                  <a:moveTo>
                    <a:pt x="343" y="1"/>
                  </a:moveTo>
                  <a:lnTo>
                    <a:pt x="1" y="355"/>
                  </a:lnTo>
                  <a:lnTo>
                    <a:pt x="10" y="378"/>
                  </a:lnTo>
                  <a:lnTo>
                    <a:pt x="19" y="401"/>
                  </a:lnTo>
                  <a:lnTo>
                    <a:pt x="63" y="447"/>
                  </a:lnTo>
                  <a:lnTo>
                    <a:pt x="227" y="275"/>
                  </a:lnTo>
                  <a:lnTo>
                    <a:pt x="254" y="253"/>
                  </a:lnTo>
                  <a:lnTo>
                    <a:pt x="285" y="230"/>
                  </a:lnTo>
                  <a:lnTo>
                    <a:pt x="312" y="218"/>
                  </a:lnTo>
                  <a:lnTo>
                    <a:pt x="374" y="218"/>
                  </a:lnTo>
                  <a:lnTo>
                    <a:pt x="400" y="230"/>
                  </a:lnTo>
                  <a:lnTo>
                    <a:pt x="431" y="253"/>
                  </a:lnTo>
                  <a:lnTo>
                    <a:pt x="458" y="275"/>
                  </a:lnTo>
                  <a:lnTo>
                    <a:pt x="622" y="447"/>
                  </a:lnTo>
                  <a:lnTo>
                    <a:pt x="658" y="401"/>
                  </a:lnTo>
                  <a:lnTo>
                    <a:pt x="666" y="401"/>
                  </a:lnTo>
                  <a:lnTo>
                    <a:pt x="675" y="378"/>
                  </a:lnTo>
                  <a:lnTo>
                    <a:pt x="684" y="355"/>
                  </a:lnTo>
                  <a:lnTo>
                    <a:pt x="343" y="1"/>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10800000" flipH="1">
              <a:off x="2513251" y="990476"/>
              <a:ext cx="223882" cy="96179"/>
            </a:xfrm>
            <a:custGeom>
              <a:avLst/>
              <a:gdLst/>
              <a:ahLst/>
              <a:cxnLst/>
              <a:rect l="l" t="t" r="r" b="b"/>
              <a:pathLst>
                <a:path w="702" h="757" extrusionOk="0">
                  <a:moveTo>
                    <a:pt x="351" y="47"/>
                  </a:moveTo>
                  <a:lnTo>
                    <a:pt x="676" y="385"/>
                  </a:lnTo>
                  <a:lnTo>
                    <a:pt x="676" y="385"/>
                  </a:lnTo>
                  <a:lnTo>
                    <a:pt x="670" y="401"/>
                  </a:lnTo>
                  <a:lnTo>
                    <a:pt x="373" y="699"/>
                  </a:lnTo>
                  <a:lnTo>
                    <a:pt x="351" y="710"/>
                  </a:lnTo>
                  <a:lnTo>
                    <a:pt x="328" y="699"/>
                  </a:lnTo>
                  <a:lnTo>
                    <a:pt x="31" y="401"/>
                  </a:lnTo>
                  <a:lnTo>
                    <a:pt x="25" y="385"/>
                  </a:lnTo>
                  <a:lnTo>
                    <a:pt x="351" y="47"/>
                  </a:lnTo>
                  <a:close/>
                  <a:moveTo>
                    <a:pt x="346" y="1"/>
                  </a:moveTo>
                  <a:lnTo>
                    <a:pt x="4" y="356"/>
                  </a:lnTo>
                  <a:lnTo>
                    <a:pt x="0" y="367"/>
                  </a:lnTo>
                  <a:lnTo>
                    <a:pt x="0" y="390"/>
                  </a:lnTo>
                  <a:lnTo>
                    <a:pt x="9" y="424"/>
                  </a:lnTo>
                  <a:lnTo>
                    <a:pt x="22" y="436"/>
                  </a:lnTo>
                  <a:lnTo>
                    <a:pt x="320" y="745"/>
                  </a:lnTo>
                  <a:lnTo>
                    <a:pt x="337" y="756"/>
                  </a:lnTo>
                  <a:lnTo>
                    <a:pt x="364" y="756"/>
                  </a:lnTo>
                  <a:lnTo>
                    <a:pt x="382" y="745"/>
                  </a:lnTo>
                  <a:lnTo>
                    <a:pt x="679" y="436"/>
                  </a:lnTo>
                  <a:lnTo>
                    <a:pt x="692" y="424"/>
                  </a:lnTo>
                  <a:lnTo>
                    <a:pt x="701" y="390"/>
                  </a:lnTo>
                  <a:lnTo>
                    <a:pt x="701" y="367"/>
                  </a:lnTo>
                  <a:lnTo>
                    <a:pt x="697" y="356"/>
                  </a:lnTo>
                  <a:lnTo>
                    <a:pt x="35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rot="10800000" flipH="1">
              <a:off x="2646240" y="1085003"/>
              <a:ext cx="32849" cy="51075"/>
            </a:xfrm>
            <a:custGeom>
              <a:avLst/>
              <a:gdLst/>
              <a:ahLst/>
              <a:cxnLst/>
              <a:rect l="l" t="t" r="r" b="b"/>
              <a:pathLst>
                <a:path w="103" h="402" extrusionOk="0">
                  <a:moveTo>
                    <a:pt x="0" y="1"/>
                  </a:moveTo>
                  <a:lnTo>
                    <a:pt x="0" y="298"/>
                  </a:lnTo>
                  <a:lnTo>
                    <a:pt x="102" y="401"/>
                  </a:lnTo>
                  <a:lnTo>
                    <a:pt x="102" y="10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rot="10800000" flipH="1">
              <a:off x="2643370" y="1082081"/>
              <a:ext cx="38589" cy="56920"/>
            </a:xfrm>
            <a:custGeom>
              <a:avLst/>
              <a:gdLst/>
              <a:ahLst/>
              <a:cxnLst/>
              <a:rect l="l" t="t" r="r" b="b"/>
              <a:pathLst>
                <a:path w="121" h="448" extrusionOk="0">
                  <a:moveTo>
                    <a:pt x="18" y="58"/>
                  </a:moveTo>
                  <a:lnTo>
                    <a:pt x="102" y="145"/>
                  </a:lnTo>
                  <a:lnTo>
                    <a:pt x="102" y="145"/>
                  </a:lnTo>
                  <a:lnTo>
                    <a:pt x="102" y="390"/>
                  </a:lnTo>
                  <a:lnTo>
                    <a:pt x="18" y="298"/>
                  </a:lnTo>
                  <a:lnTo>
                    <a:pt x="18" y="58"/>
                  </a:lnTo>
                  <a:close/>
                  <a:moveTo>
                    <a:pt x="5" y="1"/>
                  </a:moveTo>
                  <a:lnTo>
                    <a:pt x="0" y="24"/>
                  </a:lnTo>
                  <a:lnTo>
                    <a:pt x="0" y="321"/>
                  </a:lnTo>
                  <a:lnTo>
                    <a:pt x="0" y="333"/>
                  </a:lnTo>
                  <a:lnTo>
                    <a:pt x="5" y="344"/>
                  </a:lnTo>
                  <a:lnTo>
                    <a:pt x="107" y="447"/>
                  </a:lnTo>
                  <a:lnTo>
                    <a:pt x="116" y="447"/>
                  </a:lnTo>
                  <a:lnTo>
                    <a:pt x="120" y="424"/>
                  </a:lnTo>
                  <a:lnTo>
                    <a:pt x="120" y="127"/>
                  </a:lnTo>
                  <a:lnTo>
                    <a:pt x="116" y="115"/>
                  </a:lnTo>
                  <a:lnTo>
                    <a:pt x="111" y="104"/>
                  </a:lnTo>
                  <a:lnTo>
                    <a:pt x="9"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10800000" flipH="1">
              <a:off x="2551202" y="1006484"/>
              <a:ext cx="147660" cy="61239"/>
            </a:xfrm>
            <a:custGeom>
              <a:avLst/>
              <a:gdLst/>
              <a:ahLst/>
              <a:cxnLst/>
              <a:rect l="l" t="t" r="r" b="b"/>
              <a:pathLst>
                <a:path w="463" h="482" extrusionOk="0">
                  <a:moveTo>
                    <a:pt x="112" y="1"/>
                  </a:moveTo>
                  <a:lnTo>
                    <a:pt x="1" y="115"/>
                  </a:lnTo>
                  <a:lnTo>
                    <a:pt x="356" y="481"/>
                  </a:lnTo>
                  <a:lnTo>
                    <a:pt x="462" y="367"/>
                  </a:lnTo>
                  <a:lnTo>
                    <a:pt x="112"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rot="10800000" flipH="1">
              <a:off x="2551202" y="1044346"/>
              <a:ext cx="65379" cy="23378"/>
            </a:xfrm>
            <a:custGeom>
              <a:avLst/>
              <a:gdLst/>
              <a:ahLst/>
              <a:cxnLst/>
              <a:rect l="l" t="t" r="r" b="b"/>
              <a:pathLst>
                <a:path w="205" h="184" extrusionOk="0">
                  <a:moveTo>
                    <a:pt x="112" y="1"/>
                  </a:moveTo>
                  <a:lnTo>
                    <a:pt x="1" y="115"/>
                  </a:lnTo>
                  <a:lnTo>
                    <a:pt x="76" y="184"/>
                  </a:lnTo>
                  <a:lnTo>
                    <a:pt x="116" y="149"/>
                  </a:lnTo>
                  <a:lnTo>
                    <a:pt x="161" y="115"/>
                  </a:lnTo>
                  <a:lnTo>
                    <a:pt x="205" y="92"/>
                  </a:lnTo>
                  <a:lnTo>
                    <a:pt x="112" y="1"/>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rot="10800000" flipH="1">
              <a:off x="2548332" y="1005087"/>
              <a:ext cx="153401" cy="65559"/>
            </a:xfrm>
            <a:custGeom>
              <a:avLst/>
              <a:gdLst/>
              <a:ahLst/>
              <a:cxnLst/>
              <a:rect l="l" t="t" r="r" b="b"/>
              <a:pathLst>
                <a:path w="481" h="516" extrusionOk="0">
                  <a:moveTo>
                    <a:pt x="121" y="51"/>
                  </a:moveTo>
                  <a:lnTo>
                    <a:pt x="449" y="390"/>
                  </a:lnTo>
                  <a:lnTo>
                    <a:pt x="365" y="470"/>
                  </a:lnTo>
                  <a:lnTo>
                    <a:pt x="36" y="138"/>
                  </a:lnTo>
                  <a:lnTo>
                    <a:pt x="121" y="51"/>
                  </a:lnTo>
                  <a:close/>
                  <a:moveTo>
                    <a:pt x="116" y="1"/>
                  </a:moveTo>
                  <a:lnTo>
                    <a:pt x="10" y="115"/>
                  </a:lnTo>
                  <a:lnTo>
                    <a:pt x="5" y="127"/>
                  </a:lnTo>
                  <a:lnTo>
                    <a:pt x="1" y="138"/>
                  </a:lnTo>
                  <a:lnTo>
                    <a:pt x="5" y="150"/>
                  </a:lnTo>
                  <a:lnTo>
                    <a:pt x="10" y="161"/>
                  </a:lnTo>
                  <a:lnTo>
                    <a:pt x="360" y="516"/>
                  </a:lnTo>
                  <a:lnTo>
                    <a:pt x="369" y="516"/>
                  </a:lnTo>
                  <a:lnTo>
                    <a:pt x="476" y="413"/>
                  </a:lnTo>
                  <a:lnTo>
                    <a:pt x="480" y="401"/>
                  </a:lnTo>
                  <a:lnTo>
                    <a:pt x="480" y="390"/>
                  </a:lnTo>
                  <a:lnTo>
                    <a:pt x="480" y="378"/>
                  </a:lnTo>
                  <a:lnTo>
                    <a:pt x="476" y="367"/>
                  </a:lnTo>
                  <a:lnTo>
                    <a:pt x="12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rot="10800000" flipH="1">
              <a:off x="2551202" y="1052986"/>
              <a:ext cx="35719" cy="45231"/>
            </a:xfrm>
            <a:custGeom>
              <a:avLst/>
              <a:gdLst/>
              <a:ahLst/>
              <a:cxnLst/>
              <a:rect l="l" t="t" r="r" b="b"/>
              <a:pathLst>
                <a:path w="112" h="356" extrusionOk="0">
                  <a:moveTo>
                    <a:pt x="112" y="0"/>
                  </a:moveTo>
                  <a:lnTo>
                    <a:pt x="1" y="115"/>
                  </a:lnTo>
                  <a:lnTo>
                    <a:pt x="1" y="355"/>
                  </a:lnTo>
                  <a:lnTo>
                    <a:pt x="112" y="241"/>
                  </a:lnTo>
                  <a:lnTo>
                    <a:pt x="112"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rot="10800000" flipH="1">
              <a:off x="2548332" y="1050190"/>
              <a:ext cx="41460" cy="50948"/>
            </a:xfrm>
            <a:custGeom>
              <a:avLst/>
              <a:gdLst/>
              <a:ahLst/>
              <a:cxnLst/>
              <a:rect l="l" t="t" r="r" b="b"/>
              <a:pathLst>
                <a:path w="130" h="401" extrusionOk="0">
                  <a:moveTo>
                    <a:pt x="112" y="58"/>
                  </a:moveTo>
                  <a:lnTo>
                    <a:pt x="112" y="252"/>
                  </a:lnTo>
                  <a:lnTo>
                    <a:pt x="19" y="346"/>
                  </a:lnTo>
                  <a:lnTo>
                    <a:pt x="19" y="149"/>
                  </a:lnTo>
                  <a:lnTo>
                    <a:pt x="112" y="58"/>
                  </a:lnTo>
                  <a:close/>
                  <a:moveTo>
                    <a:pt x="116" y="0"/>
                  </a:moveTo>
                  <a:lnTo>
                    <a:pt x="10" y="115"/>
                  </a:lnTo>
                  <a:lnTo>
                    <a:pt x="5" y="126"/>
                  </a:lnTo>
                  <a:lnTo>
                    <a:pt x="1" y="138"/>
                  </a:lnTo>
                  <a:lnTo>
                    <a:pt x="1" y="378"/>
                  </a:lnTo>
                  <a:lnTo>
                    <a:pt x="5" y="390"/>
                  </a:lnTo>
                  <a:lnTo>
                    <a:pt x="14" y="401"/>
                  </a:lnTo>
                  <a:lnTo>
                    <a:pt x="125" y="287"/>
                  </a:lnTo>
                  <a:lnTo>
                    <a:pt x="125" y="275"/>
                  </a:lnTo>
                  <a:lnTo>
                    <a:pt x="130" y="264"/>
                  </a:lnTo>
                  <a:lnTo>
                    <a:pt x="130" y="23"/>
                  </a:lnTo>
                  <a:lnTo>
                    <a:pt x="125" y="12"/>
                  </a:lnTo>
                  <a:lnTo>
                    <a:pt x="116"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rot="10800000" flipH="1">
              <a:off x="2551202" y="1162124"/>
              <a:ext cx="35719" cy="36464"/>
            </a:xfrm>
            <a:custGeom>
              <a:avLst/>
              <a:gdLst/>
              <a:ahLst/>
              <a:cxnLst/>
              <a:rect l="l" t="t" r="r" b="b"/>
              <a:pathLst>
                <a:path w="112" h="287" extrusionOk="0">
                  <a:moveTo>
                    <a:pt x="112" y="1"/>
                  </a:moveTo>
                  <a:lnTo>
                    <a:pt x="1" y="104"/>
                  </a:lnTo>
                  <a:lnTo>
                    <a:pt x="1" y="287"/>
                  </a:lnTo>
                  <a:lnTo>
                    <a:pt x="112" y="172"/>
                  </a:lnTo>
                  <a:lnTo>
                    <a:pt x="112" y="1"/>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rot="10800000" flipH="1">
              <a:off x="2548332" y="1160599"/>
              <a:ext cx="41460" cy="40911"/>
            </a:xfrm>
            <a:custGeom>
              <a:avLst/>
              <a:gdLst/>
              <a:ahLst/>
              <a:cxnLst/>
              <a:rect l="l" t="t" r="r" b="b"/>
              <a:pathLst>
                <a:path w="130" h="322" extrusionOk="0">
                  <a:moveTo>
                    <a:pt x="112" y="58"/>
                  </a:moveTo>
                  <a:lnTo>
                    <a:pt x="112" y="172"/>
                  </a:lnTo>
                  <a:lnTo>
                    <a:pt x="19" y="277"/>
                  </a:lnTo>
                  <a:lnTo>
                    <a:pt x="19" y="277"/>
                  </a:lnTo>
                  <a:lnTo>
                    <a:pt x="19" y="150"/>
                  </a:lnTo>
                  <a:lnTo>
                    <a:pt x="112" y="58"/>
                  </a:lnTo>
                  <a:close/>
                  <a:moveTo>
                    <a:pt x="116" y="1"/>
                  </a:moveTo>
                  <a:lnTo>
                    <a:pt x="10" y="115"/>
                  </a:lnTo>
                  <a:lnTo>
                    <a:pt x="5" y="115"/>
                  </a:lnTo>
                  <a:lnTo>
                    <a:pt x="1" y="127"/>
                  </a:lnTo>
                  <a:lnTo>
                    <a:pt x="1" y="310"/>
                  </a:lnTo>
                  <a:lnTo>
                    <a:pt x="5" y="321"/>
                  </a:lnTo>
                  <a:lnTo>
                    <a:pt x="14" y="321"/>
                  </a:lnTo>
                  <a:lnTo>
                    <a:pt x="125" y="218"/>
                  </a:lnTo>
                  <a:lnTo>
                    <a:pt x="125" y="207"/>
                  </a:lnTo>
                  <a:lnTo>
                    <a:pt x="130" y="195"/>
                  </a:lnTo>
                  <a:lnTo>
                    <a:pt x="130" y="24"/>
                  </a:lnTo>
                  <a:lnTo>
                    <a:pt x="12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0"/>
          <p:cNvSpPr txBox="1">
            <a:spLocks noGrp="1"/>
          </p:cNvSpPr>
          <p:nvPr>
            <p:ph type="title"/>
          </p:nvPr>
        </p:nvSpPr>
        <p:spPr>
          <a:xfrm>
            <a:off x="2913325" y="1160500"/>
            <a:ext cx="36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Verify Signatures</a:t>
            </a:r>
            <a:endParaRPr/>
          </a:p>
        </p:txBody>
      </p:sp>
      <p:sp>
        <p:nvSpPr>
          <p:cNvPr id="223" name="Google Shape;223;p20"/>
          <p:cNvSpPr txBox="1">
            <a:spLocks noGrp="1"/>
          </p:cNvSpPr>
          <p:nvPr>
            <p:ph type="title"/>
          </p:nvPr>
        </p:nvSpPr>
        <p:spPr>
          <a:xfrm>
            <a:off x="4434800" y="2101875"/>
            <a:ext cx="353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for updates</a:t>
            </a:r>
            <a:endParaRPr/>
          </a:p>
        </p:txBody>
      </p:sp>
      <p:grpSp>
        <p:nvGrpSpPr>
          <p:cNvPr id="224" name="Google Shape;224;p20"/>
          <p:cNvGrpSpPr/>
          <p:nvPr/>
        </p:nvGrpSpPr>
        <p:grpSpPr>
          <a:xfrm>
            <a:off x="7451628" y="2070303"/>
            <a:ext cx="624296" cy="635847"/>
            <a:chOff x="3884392" y="3767454"/>
            <a:chExt cx="224972" cy="261644"/>
          </a:xfrm>
        </p:grpSpPr>
        <p:sp>
          <p:nvSpPr>
            <p:cNvPr id="225" name="Google Shape;225;p20"/>
            <p:cNvSpPr/>
            <p:nvPr/>
          </p:nvSpPr>
          <p:spPr>
            <a:xfrm rot="10800000" flipH="1">
              <a:off x="3898413" y="3941757"/>
              <a:ext cx="61182" cy="64110"/>
            </a:xfrm>
            <a:custGeom>
              <a:avLst/>
              <a:gdLst/>
              <a:ahLst/>
              <a:cxnLst/>
              <a:rect l="l" t="t" r="r" b="b"/>
              <a:pathLst>
                <a:path w="192" h="505" extrusionOk="0">
                  <a:moveTo>
                    <a:pt x="94" y="1"/>
                  </a:moveTo>
                  <a:lnTo>
                    <a:pt x="76" y="12"/>
                  </a:lnTo>
                  <a:lnTo>
                    <a:pt x="58" y="24"/>
                  </a:lnTo>
                  <a:lnTo>
                    <a:pt x="41" y="47"/>
                  </a:lnTo>
                  <a:lnTo>
                    <a:pt x="27" y="81"/>
                  </a:lnTo>
                  <a:lnTo>
                    <a:pt x="14" y="115"/>
                  </a:lnTo>
                  <a:lnTo>
                    <a:pt x="5" y="161"/>
                  </a:lnTo>
                  <a:lnTo>
                    <a:pt x="1" y="207"/>
                  </a:lnTo>
                  <a:lnTo>
                    <a:pt x="1" y="253"/>
                  </a:lnTo>
                  <a:lnTo>
                    <a:pt x="1" y="298"/>
                  </a:lnTo>
                  <a:lnTo>
                    <a:pt x="5" y="344"/>
                  </a:lnTo>
                  <a:lnTo>
                    <a:pt x="14" y="390"/>
                  </a:lnTo>
                  <a:lnTo>
                    <a:pt x="27" y="424"/>
                  </a:lnTo>
                  <a:lnTo>
                    <a:pt x="41" y="459"/>
                  </a:lnTo>
                  <a:lnTo>
                    <a:pt x="58" y="481"/>
                  </a:lnTo>
                  <a:lnTo>
                    <a:pt x="76" y="493"/>
                  </a:lnTo>
                  <a:lnTo>
                    <a:pt x="94" y="504"/>
                  </a:lnTo>
                  <a:lnTo>
                    <a:pt x="116" y="493"/>
                  </a:lnTo>
                  <a:lnTo>
                    <a:pt x="134" y="481"/>
                  </a:lnTo>
                  <a:lnTo>
                    <a:pt x="152" y="459"/>
                  </a:lnTo>
                  <a:lnTo>
                    <a:pt x="165" y="424"/>
                  </a:lnTo>
                  <a:lnTo>
                    <a:pt x="174" y="390"/>
                  </a:lnTo>
                  <a:lnTo>
                    <a:pt x="183" y="344"/>
                  </a:lnTo>
                  <a:lnTo>
                    <a:pt x="191" y="298"/>
                  </a:lnTo>
                  <a:lnTo>
                    <a:pt x="191" y="253"/>
                  </a:lnTo>
                  <a:lnTo>
                    <a:pt x="191" y="207"/>
                  </a:lnTo>
                  <a:lnTo>
                    <a:pt x="183" y="161"/>
                  </a:lnTo>
                  <a:lnTo>
                    <a:pt x="174" y="115"/>
                  </a:lnTo>
                  <a:lnTo>
                    <a:pt x="165" y="81"/>
                  </a:lnTo>
                  <a:lnTo>
                    <a:pt x="152" y="47"/>
                  </a:lnTo>
                  <a:lnTo>
                    <a:pt x="134" y="24"/>
                  </a:lnTo>
                  <a:lnTo>
                    <a:pt x="116" y="12"/>
                  </a:lnTo>
                  <a:lnTo>
                    <a:pt x="94" y="1"/>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rot="10800000" flipH="1">
              <a:off x="3898413" y="3941757"/>
              <a:ext cx="61182" cy="42274"/>
            </a:xfrm>
            <a:custGeom>
              <a:avLst/>
              <a:gdLst/>
              <a:ahLst/>
              <a:cxnLst/>
              <a:rect l="l" t="t" r="r" b="b"/>
              <a:pathLst>
                <a:path w="192" h="333" extrusionOk="0">
                  <a:moveTo>
                    <a:pt x="5" y="1"/>
                  </a:moveTo>
                  <a:lnTo>
                    <a:pt x="1" y="81"/>
                  </a:lnTo>
                  <a:lnTo>
                    <a:pt x="1" y="126"/>
                  </a:lnTo>
                  <a:lnTo>
                    <a:pt x="5" y="172"/>
                  </a:lnTo>
                  <a:lnTo>
                    <a:pt x="14" y="218"/>
                  </a:lnTo>
                  <a:lnTo>
                    <a:pt x="27" y="252"/>
                  </a:lnTo>
                  <a:lnTo>
                    <a:pt x="41" y="287"/>
                  </a:lnTo>
                  <a:lnTo>
                    <a:pt x="58" y="309"/>
                  </a:lnTo>
                  <a:lnTo>
                    <a:pt x="76" y="321"/>
                  </a:lnTo>
                  <a:lnTo>
                    <a:pt x="94" y="332"/>
                  </a:lnTo>
                  <a:lnTo>
                    <a:pt x="116" y="321"/>
                  </a:lnTo>
                  <a:lnTo>
                    <a:pt x="134" y="309"/>
                  </a:lnTo>
                  <a:lnTo>
                    <a:pt x="152" y="287"/>
                  </a:lnTo>
                  <a:lnTo>
                    <a:pt x="165" y="252"/>
                  </a:lnTo>
                  <a:lnTo>
                    <a:pt x="174" y="218"/>
                  </a:lnTo>
                  <a:lnTo>
                    <a:pt x="183" y="172"/>
                  </a:lnTo>
                  <a:lnTo>
                    <a:pt x="191" y="126"/>
                  </a:lnTo>
                  <a:lnTo>
                    <a:pt x="191" y="81"/>
                  </a:lnTo>
                  <a:lnTo>
                    <a:pt x="187" y="1"/>
                  </a:lnTo>
                  <a:lnTo>
                    <a:pt x="174" y="69"/>
                  </a:lnTo>
                  <a:lnTo>
                    <a:pt x="152" y="126"/>
                  </a:lnTo>
                  <a:lnTo>
                    <a:pt x="125" y="161"/>
                  </a:lnTo>
                  <a:lnTo>
                    <a:pt x="94" y="172"/>
                  </a:lnTo>
                  <a:lnTo>
                    <a:pt x="67" y="161"/>
                  </a:lnTo>
                  <a:lnTo>
                    <a:pt x="41" y="126"/>
                  </a:lnTo>
                  <a:lnTo>
                    <a:pt x="18" y="69"/>
                  </a:lnTo>
                  <a:lnTo>
                    <a:pt x="5"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rot="10800000" flipH="1">
              <a:off x="3895545" y="3938837"/>
              <a:ext cx="66918" cy="69949"/>
            </a:xfrm>
            <a:custGeom>
              <a:avLst/>
              <a:gdLst/>
              <a:ahLst/>
              <a:cxnLst/>
              <a:rect l="l" t="t" r="r" b="b"/>
              <a:pathLst>
                <a:path w="210" h="551" extrusionOk="0">
                  <a:moveTo>
                    <a:pt x="103" y="47"/>
                  </a:moveTo>
                  <a:lnTo>
                    <a:pt x="121" y="58"/>
                  </a:lnTo>
                  <a:lnTo>
                    <a:pt x="138" y="70"/>
                  </a:lnTo>
                  <a:lnTo>
                    <a:pt x="152" y="93"/>
                  </a:lnTo>
                  <a:lnTo>
                    <a:pt x="165" y="115"/>
                  </a:lnTo>
                  <a:lnTo>
                    <a:pt x="178" y="150"/>
                  </a:lnTo>
                  <a:lnTo>
                    <a:pt x="187" y="184"/>
                  </a:lnTo>
                  <a:lnTo>
                    <a:pt x="192" y="230"/>
                  </a:lnTo>
                  <a:lnTo>
                    <a:pt x="192" y="276"/>
                  </a:lnTo>
                  <a:lnTo>
                    <a:pt x="192" y="321"/>
                  </a:lnTo>
                  <a:lnTo>
                    <a:pt x="187" y="367"/>
                  </a:lnTo>
                  <a:lnTo>
                    <a:pt x="178" y="402"/>
                  </a:lnTo>
                  <a:lnTo>
                    <a:pt x="165" y="436"/>
                  </a:lnTo>
                  <a:lnTo>
                    <a:pt x="152" y="459"/>
                  </a:lnTo>
                  <a:lnTo>
                    <a:pt x="138" y="482"/>
                  </a:lnTo>
                  <a:lnTo>
                    <a:pt x="121" y="493"/>
                  </a:lnTo>
                  <a:lnTo>
                    <a:pt x="103" y="504"/>
                  </a:lnTo>
                  <a:lnTo>
                    <a:pt x="85" y="493"/>
                  </a:lnTo>
                  <a:lnTo>
                    <a:pt x="72" y="482"/>
                  </a:lnTo>
                  <a:lnTo>
                    <a:pt x="54" y="459"/>
                  </a:lnTo>
                  <a:lnTo>
                    <a:pt x="41" y="436"/>
                  </a:lnTo>
                  <a:lnTo>
                    <a:pt x="32" y="402"/>
                  </a:lnTo>
                  <a:lnTo>
                    <a:pt x="23" y="367"/>
                  </a:lnTo>
                  <a:lnTo>
                    <a:pt x="19" y="321"/>
                  </a:lnTo>
                  <a:lnTo>
                    <a:pt x="19" y="276"/>
                  </a:lnTo>
                  <a:lnTo>
                    <a:pt x="19" y="230"/>
                  </a:lnTo>
                  <a:lnTo>
                    <a:pt x="23" y="184"/>
                  </a:lnTo>
                  <a:lnTo>
                    <a:pt x="32" y="150"/>
                  </a:lnTo>
                  <a:lnTo>
                    <a:pt x="41" y="115"/>
                  </a:lnTo>
                  <a:lnTo>
                    <a:pt x="54" y="93"/>
                  </a:lnTo>
                  <a:lnTo>
                    <a:pt x="72" y="70"/>
                  </a:lnTo>
                  <a:lnTo>
                    <a:pt x="85" y="58"/>
                  </a:lnTo>
                  <a:lnTo>
                    <a:pt x="103" y="47"/>
                  </a:lnTo>
                  <a:close/>
                  <a:moveTo>
                    <a:pt x="103" y="1"/>
                  </a:moveTo>
                  <a:lnTo>
                    <a:pt x="85" y="12"/>
                  </a:lnTo>
                  <a:lnTo>
                    <a:pt x="63" y="24"/>
                  </a:lnTo>
                  <a:lnTo>
                    <a:pt x="45" y="47"/>
                  </a:lnTo>
                  <a:lnTo>
                    <a:pt x="32" y="81"/>
                  </a:lnTo>
                  <a:lnTo>
                    <a:pt x="19" y="127"/>
                  </a:lnTo>
                  <a:lnTo>
                    <a:pt x="10" y="173"/>
                  </a:lnTo>
                  <a:lnTo>
                    <a:pt x="1" y="218"/>
                  </a:lnTo>
                  <a:lnTo>
                    <a:pt x="1" y="276"/>
                  </a:lnTo>
                  <a:lnTo>
                    <a:pt x="1" y="333"/>
                  </a:lnTo>
                  <a:lnTo>
                    <a:pt x="10" y="379"/>
                  </a:lnTo>
                  <a:lnTo>
                    <a:pt x="19" y="424"/>
                  </a:lnTo>
                  <a:lnTo>
                    <a:pt x="32" y="470"/>
                  </a:lnTo>
                  <a:lnTo>
                    <a:pt x="45" y="504"/>
                  </a:lnTo>
                  <a:lnTo>
                    <a:pt x="63" y="527"/>
                  </a:lnTo>
                  <a:lnTo>
                    <a:pt x="85" y="539"/>
                  </a:lnTo>
                  <a:lnTo>
                    <a:pt x="103" y="550"/>
                  </a:lnTo>
                  <a:lnTo>
                    <a:pt x="125" y="539"/>
                  </a:lnTo>
                  <a:lnTo>
                    <a:pt x="147" y="527"/>
                  </a:lnTo>
                  <a:lnTo>
                    <a:pt x="165" y="504"/>
                  </a:lnTo>
                  <a:lnTo>
                    <a:pt x="178" y="470"/>
                  </a:lnTo>
                  <a:lnTo>
                    <a:pt x="192" y="424"/>
                  </a:lnTo>
                  <a:lnTo>
                    <a:pt x="200" y="379"/>
                  </a:lnTo>
                  <a:lnTo>
                    <a:pt x="209" y="333"/>
                  </a:lnTo>
                  <a:lnTo>
                    <a:pt x="209" y="276"/>
                  </a:lnTo>
                  <a:lnTo>
                    <a:pt x="209" y="218"/>
                  </a:lnTo>
                  <a:lnTo>
                    <a:pt x="200" y="173"/>
                  </a:lnTo>
                  <a:lnTo>
                    <a:pt x="192" y="127"/>
                  </a:lnTo>
                  <a:lnTo>
                    <a:pt x="178" y="81"/>
                  </a:lnTo>
                  <a:lnTo>
                    <a:pt x="165" y="47"/>
                  </a:lnTo>
                  <a:lnTo>
                    <a:pt x="147" y="24"/>
                  </a:lnTo>
                  <a:lnTo>
                    <a:pt x="125" y="12"/>
                  </a:lnTo>
                  <a:lnTo>
                    <a:pt x="10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rot="10800000" flipH="1">
              <a:off x="3884392" y="4010056"/>
              <a:ext cx="147220" cy="19043"/>
            </a:xfrm>
            <a:custGeom>
              <a:avLst/>
              <a:gdLst/>
              <a:ahLst/>
              <a:cxnLst/>
              <a:rect l="l" t="t" r="r" b="b"/>
              <a:pathLst>
                <a:path w="462" h="150" extrusionOk="0">
                  <a:moveTo>
                    <a:pt x="142" y="1"/>
                  </a:moveTo>
                  <a:lnTo>
                    <a:pt x="67" y="24"/>
                  </a:lnTo>
                  <a:lnTo>
                    <a:pt x="18" y="47"/>
                  </a:lnTo>
                  <a:lnTo>
                    <a:pt x="5" y="58"/>
                  </a:lnTo>
                  <a:lnTo>
                    <a:pt x="0" y="69"/>
                  </a:lnTo>
                  <a:lnTo>
                    <a:pt x="5" y="92"/>
                  </a:lnTo>
                  <a:lnTo>
                    <a:pt x="18" y="104"/>
                  </a:lnTo>
                  <a:lnTo>
                    <a:pt x="67" y="127"/>
                  </a:lnTo>
                  <a:lnTo>
                    <a:pt x="142" y="138"/>
                  </a:lnTo>
                  <a:lnTo>
                    <a:pt x="231" y="150"/>
                  </a:lnTo>
                  <a:lnTo>
                    <a:pt x="320" y="138"/>
                  </a:lnTo>
                  <a:lnTo>
                    <a:pt x="395" y="127"/>
                  </a:lnTo>
                  <a:lnTo>
                    <a:pt x="444" y="104"/>
                  </a:lnTo>
                  <a:lnTo>
                    <a:pt x="457" y="92"/>
                  </a:lnTo>
                  <a:lnTo>
                    <a:pt x="462" y="69"/>
                  </a:lnTo>
                  <a:lnTo>
                    <a:pt x="457" y="58"/>
                  </a:lnTo>
                  <a:lnTo>
                    <a:pt x="444" y="47"/>
                  </a:lnTo>
                  <a:lnTo>
                    <a:pt x="395" y="24"/>
                  </a:lnTo>
                  <a:lnTo>
                    <a:pt x="320"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rot="10800000" flipH="1">
              <a:off x="3911159" y="3832833"/>
              <a:ext cx="137341" cy="141041"/>
            </a:xfrm>
            <a:custGeom>
              <a:avLst/>
              <a:gdLst/>
              <a:ahLst/>
              <a:cxnLst/>
              <a:rect l="l" t="t" r="r" b="b"/>
              <a:pathLst>
                <a:path w="431" h="1111" extrusionOk="0">
                  <a:moveTo>
                    <a:pt x="364" y="1"/>
                  </a:moveTo>
                  <a:lnTo>
                    <a:pt x="333" y="12"/>
                  </a:lnTo>
                  <a:lnTo>
                    <a:pt x="298" y="35"/>
                  </a:lnTo>
                  <a:lnTo>
                    <a:pt x="258" y="92"/>
                  </a:lnTo>
                  <a:lnTo>
                    <a:pt x="214" y="149"/>
                  </a:lnTo>
                  <a:lnTo>
                    <a:pt x="174" y="241"/>
                  </a:lnTo>
                  <a:lnTo>
                    <a:pt x="134" y="332"/>
                  </a:lnTo>
                  <a:lnTo>
                    <a:pt x="94" y="447"/>
                  </a:lnTo>
                  <a:lnTo>
                    <a:pt x="63" y="550"/>
                  </a:lnTo>
                  <a:lnTo>
                    <a:pt x="36" y="664"/>
                  </a:lnTo>
                  <a:lnTo>
                    <a:pt x="14" y="767"/>
                  </a:lnTo>
                  <a:lnTo>
                    <a:pt x="5" y="859"/>
                  </a:lnTo>
                  <a:lnTo>
                    <a:pt x="1" y="939"/>
                  </a:lnTo>
                  <a:lnTo>
                    <a:pt x="5" y="1008"/>
                  </a:lnTo>
                  <a:lnTo>
                    <a:pt x="9" y="1042"/>
                  </a:lnTo>
                  <a:lnTo>
                    <a:pt x="18" y="1065"/>
                  </a:lnTo>
                  <a:lnTo>
                    <a:pt x="27" y="1088"/>
                  </a:lnTo>
                  <a:lnTo>
                    <a:pt x="41" y="1099"/>
                  </a:lnTo>
                  <a:lnTo>
                    <a:pt x="67" y="1111"/>
                  </a:lnTo>
                  <a:lnTo>
                    <a:pt x="98" y="1099"/>
                  </a:lnTo>
                  <a:lnTo>
                    <a:pt x="138" y="1076"/>
                  </a:lnTo>
                  <a:lnTo>
                    <a:pt x="178" y="1019"/>
                  </a:lnTo>
                  <a:lnTo>
                    <a:pt x="218" y="962"/>
                  </a:lnTo>
                  <a:lnTo>
                    <a:pt x="258" y="870"/>
                  </a:lnTo>
                  <a:lnTo>
                    <a:pt x="302" y="779"/>
                  </a:lnTo>
                  <a:lnTo>
                    <a:pt x="338" y="664"/>
                  </a:lnTo>
                  <a:lnTo>
                    <a:pt x="373" y="561"/>
                  </a:lnTo>
                  <a:lnTo>
                    <a:pt x="400" y="447"/>
                  </a:lnTo>
                  <a:lnTo>
                    <a:pt x="418" y="344"/>
                  </a:lnTo>
                  <a:lnTo>
                    <a:pt x="431" y="252"/>
                  </a:lnTo>
                  <a:lnTo>
                    <a:pt x="431" y="172"/>
                  </a:lnTo>
                  <a:lnTo>
                    <a:pt x="427" y="104"/>
                  </a:lnTo>
                  <a:lnTo>
                    <a:pt x="422" y="69"/>
                  </a:lnTo>
                  <a:lnTo>
                    <a:pt x="413" y="46"/>
                  </a:lnTo>
                  <a:lnTo>
                    <a:pt x="404" y="24"/>
                  </a:lnTo>
                  <a:lnTo>
                    <a:pt x="395" y="12"/>
                  </a:lnTo>
                  <a:lnTo>
                    <a:pt x="364" y="1"/>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rot="10800000" flipH="1">
              <a:off x="3911159" y="3832833"/>
              <a:ext cx="137341" cy="133805"/>
            </a:xfrm>
            <a:custGeom>
              <a:avLst/>
              <a:gdLst/>
              <a:ahLst/>
              <a:cxnLst/>
              <a:rect l="l" t="t" r="r" b="b"/>
              <a:pathLst>
                <a:path w="431" h="1054" extrusionOk="0">
                  <a:moveTo>
                    <a:pt x="418" y="1"/>
                  </a:moveTo>
                  <a:lnTo>
                    <a:pt x="404" y="127"/>
                  </a:lnTo>
                  <a:lnTo>
                    <a:pt x="378" y="253"/>
                  </a:lnTo>
                  <a:lnTo>
                    <a:pt x="338" y="390"/>
                  </a:lnTo>
                  <a:lnTo>
                    <a:pt x="293" y="527"/>
                  </a:lnTo>
                  <a:lnTo>
                    <a:pt x="249" y="619"/>
                  </a:lnTo>
                  <a:lnTo>
                    <a:pt x="209" y="710"/>
                  </a:lnTo>
                  <a:lnTo>
                    <a:pt x="165" y="768"/>
                  </a:lnTo>
                  <a:lnTo>
                    <a:pt x="125" y="825"/>
                  </a:lnTo>
                  <a:lnTo>
                    <a:pt x="89" y="848"/>
                  </a:lnTo>
                  <a:lnTo>
                    <a:pt x="58" y="859"/>
                  </a:lnTo>
                  <a:lnTo>
                    <a:pt x="32" y="848"/>
                  </a:lnTo>
                  <a:lnTo>
                    <a:pt x="18" y="836"/>
                  </a:lnTo>
                  <a:lnTo>
                    <a:pt x="9" y="813"/>
                  </a:lnTo>
                  <a:lnTo>
                    <a:pt x="5" y="802"/>
                  </a:lnTo>
                  <a:lnTo>
                    <a:pt x="1" y="871"/>
                  </a:lnTo>
                  <a:lnTo>
                    <a:pt x="1" y="928"/>
                  </a:lnTo>
                  <a:lnTo>
                    <a:pt x="9" y="974"/>
                  </a:lnTo>
                  <a:lnTo>
                    <a:pt x="18" y="1008"/>
                  </a:lnTo>
                  <a:lnTo>
                    <a:pt x="27" y="1031"/>
                  </a:lnTo>
                  <a:lnTo>
                    <a:pt x="41" y="1042"/>
                  </a:lnTo>
                  <a:lnTo>
                    <a:pt x="67" y="1054"/>
                  </a:lnTo>
                  <a:lnTo>
                    <a:pt x="98" y="1042"/>
                  </a:lnTo>
                  <a:lnTo>
                    <a:pt x="138" y="1019"/>
                  </a:lnTo>
                  <a:lnTo>
                    <a:pt x="178" y="962"/>
                  </a:lnTo>
                  <a:lnTo>
                    <a:pt x="218" y="905"/>
                  </a:lnTo>
                  <a:lnTo>
                    <a:pt x="258" y="813"/>
                  </a:lnTo>
                  <a:lnTo>
                    <a:pt x="302" y="722"/>
                  </a:lnTo>
                  <a:lnTo>
                    <a:pt x="338" y="619"/>
                  </a:lnTo>
                  <a:lnTo>
                    <a:pt x="369" y="504"/>
                  </a:lnTo>
                  <a:lnTo>
                    <a:pt x="395" y="401"/>
                  </a:lnTo>
                  <a:lnTo>
                    <a:pt x="413" y="310"/>
                  </a:lnTo>
                  <a:lnTo>
                    <a:pt x="427" y="218"/>
                  </a:lnTo>
                  <a:lnTo>
                    <a:pt x="431" y="127"/>
                  </a:lnTo>
                  <a:lnTo>
                    <a:pt x="431" y="58"/>
                  </a:lnTo>
                  <a:lnTo>
                    <a:pt x="418"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rot="10800000" flipH="1">
              <a:off x="3908291" y="3829914"/>
              <a:ext cx="143077" cy="146881"/>
            </a:xfrm>
            <a:custGeom>
              <a:avLst/>
              <a:gdLst/>
              <a:ahLst/>
              <a:cxnLst/>
              <a:rect l="l" t="t" r="r" b="b"/>
              <a:pathLst>
                <a:path w="449" h="1157" extrusionOk="0">
                  <a:moveTo>
                    <a:pt x="373" y="47"/>
                  </a:moveTo>
                  <a:lnTo>
                    <a:pt x="400" y="58"/>
                  </a:lnTo>
                  <a:lnTo>
                    <a:pt x="418" y="81"/>
                  </a:lnTo>
                  <a:lnTo>
                    <a:pt x="431" y="127"/>
                  </a:lnTo>
                  <a:lnTo>
                    <a:pt x="431" y="195"/>
                  </a:lnTo>
                  <a:lnTo>
                    <a:pt x="431" y="252"/>
                  </a:lnTo>
                  <a:lnTo>
                    <a:pt x="422" y="321"/>
                  </a:lnTo>
                  <a:lnTo>
                    <a:pt x="413" y="390"/>
                  </a:lnTo>
                  <a:lnTo>
                    <a:pt x="400" y="470"/>
                  </a:lnTo>
                  <a:lnTo>
                    <a:pt x="382" y="539"/>
                  </a:lnTo>
                  <a:lnTo>
                    <a:pt x="360" y="619"/>
                  </a:lnTo>
                  <a:lnTo>
                    <a:pt x="333" y="699"/>
                  </a:lnTo>
                  <a:lnTo>
                    <a:pt x="302" y="779"/>
                  </a:lnTo>
                  <a:lnTo>
                    <a:pt x="276" y="859"/>
                  </a:lnTo>
                  <a:lnTo>
                    <a:pt x="245" y="928"/>
                  </a:lnTo>
                  <a:lnTo>
                    <a:pt x="214" y="973"/>
                  </a:lnTo>
                  <a:lnTo>
                    <a:pt x="183" y="1031"/>
                  </a:lnTo>
                  <a:lnTo>
                    <a:pt x="152" y="1065"/>
                  </a:lnTo>
                  <a:lnTo>
                    <a:pt x="125" y="1088"/>
                  </a:lnTo>
                  <a:lnTo>
                    <a:pt x="98" y="1111"/>
                  </a:lnTo>
                  <a:lnTo>
                    <a:pt x="76" y="1111"/>
                  </a:lnTo>
                  <a:lnTo>
                    <a:pt x="50" y="1099"/>
                  </a:lnTo>
                  <a:lnTo>
                    <a:pt x="32" y="1076"/>
                  </a:lnTo>
                  <a:lnTo>
                    <a:pt x="23" y="1031"/>
                  </a:lnTo>
                  <a:lnTo>
                    <a:pt x="18" y="962"/>
                  </a:lnTo>
                  <a:lnTo>
                    <a:pt x="18" y="905"/>
                  </a:lnTo>
                  <a:lnTo>
                    <a:pt x="27" y="836"/>
                  </a:lnTo>
                  <a:lnTo>
                    <a:pt x="36" y="767"/>
                  </a:lnTo>
                  <a:lnTo>
                    <a:pt x="54" y="687"/>
                  </a:lnTo>
                  <a:lnTo>
                    <a:pt x="72" y="619"/>
                  </a:lnTo>
                  <a:lnTo>
                    <a:pt x="94" y="539"/>
                  </a:lnTo>
                  <a:lnTo>
                    <a:pt x="116" y="458"/>
                  </a:lnTo>
                  <a:lnTo>
                    <a:pt x="147" y="378"/>
                  </a:lnTo>
                  <a:lnTo>
                    <a:pt x="178" y="298"/>
                  </a:lnTo>
                  <a:lnTo>
                    <a:pt x="209" y="241"/>
                  </a:lnTo>
                  <a:lnTo>
                    <a:pt x="240" y="184"/>
                  </a:lnTo>
                  <a:lnTo>
                    <a:pt x="271" y="127"/>
                  </a:lnTo>
                  <a:lnTo>
                    <a:pt x="298" y="92"/>
                  </a:lnTo>
                  <a:lnTo>
                    <a:pt x="325" y="69"/>
                  </a:lnTo>
                  <a:lnTo>
                    <a:pt x="351" y="47"/>
                  </a:lnTo>
                  <a:close/>
                  <a:moveTo>
                    <a:pt x="347" y="1"/>
                  </a:moveTo>
                  <a:lnTo>
                    <a:pt x="320" y="24"/>
                  </a:lnTo>
                  <a:lnTo>
                    <a:pt x="294" y="47"/>
                  </a:lnTo>
                  <a:lnTo>
                    <a:pt x="262" y="92"/>
                  </a:lnTo>
                  <a:lnTo>
                    <a:pt x="231" y="138"/>
                  </a:lnTo>
                  <a:lnTo>
                    <a:pt x="196" y="195"/>
                  </a:lnTo>
                  <a:lnTo>
                    <a:pt x="165" y="264"/>
                  </a:lnTo>
                  <a:lnTo>
                    <a:pt x="134" y="344"/>
                  </a:lnTo>
                  <a:lnTo>
                    <a:pt x="103" y="424"/>
                  </a:lnTo>
                  <a:lnTo>
                    <a:pt x="81" y="504"/>
                  </a:lnTo>
                  <a:lnTo>
                    <a:pt x="54" y="584"/>
                  </a:lnTo>
                  <a:lnTo>
                    <a:pt x="36" y="676"/>
                  </a:lnTo>
                  <a:lnTo>
                    <a:pt x="23" y="745"/>
                  </a:lnTo>
                  <a:lnTo>
                    <a:pt x="10" y="825"/>
                  </a:lnTo>
                  <a:lnTo>
                    <a:pt x="5" y="893"/>
                  </a:lnTo>
                  <a:lnTo>
                    <a:pt x="1" y="962"/>
                  </a:lnTo>
                  <a:lnTo>
                    <a:pt x="1" y="1008"/>
                  </a:lnTo>
                  <a:lnTo>
                    <a:pt x="5" y="1042"/>
                  </a:lnTo>
                  <a:lnTo>
                    <a:pt x="10" y="1076"/>
                  </a:lnTo>
                  <a:lnTo>
                    <a:pt x="23" y="1111"/>
                  </a:lnTo>
                  <a:lnTo>
                    <a:pt x="32" y="1134"/>
                  </a:lnTo>
                  <a:lnTo>
                    <a:pt x="45" y="1145"/>
                  </a:lnTo>
                  <a:lnTo>
                    <a:pt x="58" y="1157"/>
                  </a:lnTo>
                  <a:lnTo>
                    <a:pt x="103" y="1157"/>
                  </a:lnTo>
                  <a:lnTo>
                    <a:pt x="129" y="1134"/>
                  </a:lnTo>
                  <a:lnTo>
                    <a:pt x="160" y="1111"/>
                  </a:lnTo>
                  <a:lnTo>
                    <a:pt x="191" y="1065"/>
                  </a:lnTo>
                  <a:lnTo>
                    <a:pt x="223" y="1019"/>
                  </a:lnTo>
                  <a:lnTo>
                    <a:pt x="254" y="962"/>
                  </a:lnTo>
                  <a:lnTo>
                    <a:pt x="285" y="893"/>
                  </a:lnTo>
                  <a:lnTo>
                    <a:pt x="316" y="813"/>
                  </a:lnTo>
                  <a:lnTo>
                    <a:pt x="347" y="733"/>
                  </a:lnTo>
                  <a:lnTo>
                    <a:pt x="373" y="653"/>
                  </a:lnTo>
                  <a:lnTo>
                    <a:pt x="396" y="573"/>
                  </a:lnTo>
                  <a:lnTo>
                    <a:pt x="413" y="481"/>
                  </a:lnTo>
                  <a:lnTo>
                    <a:pt x="431" y="413"/>
                  </a:lnTo>
                  <a:lnTo>
                    <a:pt x="440" y="333"/>
                  </a:lnTo>
                  <a:lnTo>
                    <a:pt x="449" y="264"/>
                  </a:lnTo>
                  <a:lnTo>
                    <a:pt x="449" y="195"/>
                  </a:lnTo>
                  <a:lnTo>
                    <a:pt x="449" y="150"/>
                  </a:lnTo>
                  <a:lnTo>
                    <a:pt x="444" y="115"/>
                  </a:lnTo>
                  <a:lnTo>
                    <a:pt x="440" y="81"/>
                  </a:lnTo>
                  <a:lnTo>
                    <a:pt x="431" y="47"/>
                  </a:lnTo>
                  <a:lnTo>
                    <a:pt x="418" y="24"/>
                  </a:lnTo>
                  <a:lnTo>
                    <a:pt x="404" y="12"/>
                  </a:lnTo>
                  <a:lnTo>
                    <a:pt x="39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10800000" flipH="1">
              <a:off x="3915301" y="3857462"/>
              <a:ext cx="106432" cy="109177"/>
            </a:xfrm>
            <a:custGeom>
              <a:avLst/>
              <a:gdLst/>
              <a:ahLst/>
              <a:cxnLst/>
              <a:rect l="l" t="t" r="r" b="b"/>
              <a:pathLst>
                <a:path w="334" h="860" extrusionOk="0">
                  <a:moveTo>
                    <a:pt x="67" y="1"/>
                  </a:moveTo>
                  <a:lnTo>
                    <a:pt x="1" y="172"/>
                  </a:lnTo>
                  <a:lnTo>
                    <a:pt x="307" y="848"/>
                  </a:lnTo>
                  <a:lnTo>
                    <a:pt x="320" y="859"/>
                  </a:lnTo>
                  <a:lnTo>
                    <a:pt x="329" y="848"/>
                  </a:lnTo>
                  <a:lnTo>
                    <a:pt x="334" y="825"/>
                  </a:lnTo>
                  <a:lnTo>
                    <a:pt x="329" y="802"/>
                  </a:lnTo>
                  <a:lnTo>
                    <a:pt x="67" y="1"/>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10800000" flipH="1">
              <a:off x="3912752" y="3854669"/>
              <a:ext cx="111849" cy="114890"/>
            </a:xfrm>
            <a:custGeom>
              <a:avLst/>
              <a:gdLst/>
              <a:ahLst/>
              <a:cxnLst/>
              <a:rect l="l" t="t" r="r" b="b"/>
              <a:pathLst>
                <a:path w="351" h="905" extrusionOk="0">
                  <a:moveTo>
                    <a:pt x="75" y="58"/>
                  </a:moveTo>
                  <a:lnTo>
                    <a:pt x="328" y="836"/>
                  </a:lnTo>
                  <a:lnTo>
                    <a:pt x="333" y="848"/>
                  </a:lnTo>
                  <a:lnTo>
                    <a:pt x="328" y="859"/>
                  </a:lnTo>
                  <a:lnTo>
                    <a:pt x="319" y="859"/>
                  </a:lnTo>
                  <a:lnTo>
                    <a:pt x="20" y="200"/>
                  </a:lnTo>
                  <a:lnTo>
                    <a:pt x="20" y="200"/>
                  </a:lnTo>
                  <a:lnTo>
                    <a:pt x="75" y="58"/>
                  </a:lnTo>
                  <a:close/>
                  <a:moveTo>
                    <a:pt x="75" y="1"/>
                  </a:moveTo>
                  <a:lnTo>
                    <a:pt x="71" y="12"/>
                  </a:lnTo>
                  <a:lnTo>
                    <a:pt x="0" y="184"/>
                  </a:lnTo>
                  <a:lnTo>
                    <a:pt x="0" y="195"/>
                  </a:lnTo>
                  <a:lnTo>
                    <a:pt x="0" y="218"/>
                  </a:lnTo>
                  <a:lnTo>
                    <a:pt x="311" y="894"/>
                  </a:lnTo>
                  <a:lnTo>
                    <a:pt x="319" y="905"/>
                  </a:lnTo>
                  <a:lnTo>
                    <a:pt x="333" y="905"/>
                  </a:lnTo>
                  <a:lnTo>
                    <a:pt x="342" y="894"/>
                  </a:lnTo>
                  <a:lnTo>
                    <a:pt x="346" y="871"/>
                  </a:lnTo>
                  <a:lnTo>
                    <a:pt x="351" y="848"/>
                  </a:lnTo>
                  <a:lnTo>
                    <a:pt x="346" y="825"/>
                  </a:lnTo>
                  <a:lnTo>
                    <a:pt x="342" y="802"/>
                  </a:lnTo>
                  <a:lnTo>
                    <a:pt x="84" y="12"/>
                  </a:lnTo>
                  <a:lnTo>
                    <a:pt x="75"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10800000" flipH="1">
              <a:off x="4008668" y="3842990"/>
              <a:ext cx="25811" cy="27675"/>
            </a:xfrm>
            <a:custGeom>
              <a:avLst/>
              <a:gdLst/>
              <a:ahLst/>
              <a:cxnLst/>
              <a:rect l="l" t="t" r="r" b="b"/>
              <a:pathLst>
                <a:path w="81" h="218" extrusionOk="0">
                  <a:moveTo>
                    <a:pt x="41" y="0"/>
                  </a:moveTo>
                  <a:lnTo>
                    <a:pt x="27" y="12"/>
                  </a:lnTo>
                  <a:lnTo>
                    <a:pt x="14" y="34"/>
                  </a:lnTo>
                  <a:lnTo>
                    <a:pt x="5" y="69"/>
                  </a:lnTo>
                  <a:lnTo>
                    <a:pt x="1" y="103"/>
                  </a:lnTo>
                  <a:lnTo>
                    <a:pt x="5" y="149"/>
                  </a:lnTo>
                  <a:lnTo>
                    <a:pt x="14" y="183"/>
                  </a:lnTo>
                  <a:lnTo>
                    <a:pt x="27" y="206"/>
                  </a:lnTo>
                  <a:lnTo>
                    <a:pt x="41" y="218"/>
                  </a:lnTo>
                  <a:lnTo>
                    <a:pt x="54" y="206"/>
                  </a:lnTo>
                  <a:lnTo>
                    <a:pt x="67" y="183"/>
                  </a:lnTo>
                  <a:lnTo>
                    <a:pt x="76" y="149"/>
                  </a:lnTo>
                  <a:lnTo>
                    <a:pt x="81" y="103"/>
                  </a:lnTo>
                  <a:lnTo>
                    <a:pt x="76" y="69"/>
                  </a:lnTo>
                  <a:lnTo>
                    <a:pt x="67" y="34"/>
                  </a:lnTo>
                  <a:lnTo>
                    <a:pt x="54" y="12"/>
                  </a:lnTo>
                  <a:lnTo>
                    <a:pt x="41" y="0"/>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0800000" flipH="1">
              <a:off x="4008668" y="3842990"/>
              <a:ext cx="25811" cy="19043"/>
            </a:xfrm>
            <a:custGeom>
              <a:avLst/>
              <a:gdLst/>
              <a:ahLst/>
              <a:cxnLst/>
              <a:rect l="l" t="t" r="r" b="b"/>
              <a:pathLst>
                <a:path w="81" h="150" extrusionOk="0">
                  <a:moveTo>
                    <a:pt x="5" y="1"/>
                  </a:moveTo>
                  <a:lnTo>
                    <a:pt x="1" y="35"/>
                  </a:lnTo>
                  <a:lnTo>
                    <a:pt x="1" y="58"/>
                  </a:lnTo>
                  <a:lnTo>
                    <a:pt x="5" y="92"/>
                  </a:lnTo>
                  <a:lnTo>
                    <a:pt x="14" y="115"/>
                  </a:lnTo>
                  <a:lnTo>
                    <a:pt x="27" y="138"/>
                  </a:lnTo>
                  <a:lnTo>
                    <a:pt x="41" y="150"/>
                  </a:lnTo>
                  <a:lnTo>
                    <a:pt x="54" y="138"/>
                  </a:lnTo>
                  <a:lnTo>
                    <a:pt x="67" y="115"/>
                  </a:lnTo>
                  <a:lnTo>
                    <a:pt x="76" y="92"/>
                  </a:lnTo>
                  <a:lnTo>
                    <a:pt x="81" y="58"/>
                  </a:lnTo>
                  <a:lnTo>
                    <a:pt x="81" y="35"/>
                  </a:lnTo>
                  <a:lnTo>
                    <a:pt x="76" y="1"/>
                  </a:lnTo>
                  <a:lnTo>
                    <a:pt x="67" y="35"/>
                  </a:lnTo>
                  <a:lnTo>
                    <a:pt x="54" y="58"/>
                  </a:lnTo>
                  <a:lnTo>
                    <a:pt x="41" y="69"/>
                  </a:lnTo>
                  <a:lnTo>
                    <a:pt x="27" y="58"/>
                  </a:lnTo>
                  <a:lnTo>
                    <a:pt x="14" y="35"/>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0800000" flipH="1">
              <a:off x="4005800" y="3840070"/>
              <a:ext cx="31547" cy="33515"/>
            </a:xfrm>
            <a:custGeom>
              <a:avLst/>
              <a:gdLst/>
              <a:ahLst/>
              <a:cxnLst/>
              <a:rect l="l" t="t" r="r" b="b"/>
              <a:pathLst>
                <a:path w="99" h="264" extrusionOk="0">
                  <a:moveTo>
                    <a:pt x="50" y="46"/>
                  </a:moveTo>
                  <a:lnTo>
                    <a:pt x="63" y="57"/>
                  </a:lnTo>
                  <a:lnTo>
                    <a:pt x="72" y="69"/>
                  </a:lnTo>
                  <a:lnTo>
                    <a:pt x="81" y="103"/>
                  </a:lnTo>
                  <a:lnTo>
                    <a:pt x="81" y="126"/>
                  </a:lnTo>
                  <a:lnTo>
                    <a:pt x="81" y="160"/>
                  </a:lnTo>
                  <a:lnTo>
                    <a:pt x="72" y="183"/>
                  </a:lnTo>
                  <a:lnTo>
                    <a:pt x="63" y="206"/>
                  </a:lnTo>
                  <a:lnTo>
                    <a:pt x="50" y="218"/>
                  </a:lnTo>
                  <a:lnTo>
                    <a:pt x="36" y="206"/>
                  </a:lnTo>
                  <a:lnTo>
                    <a:pt x="27" y="183"/>
                  </a:lnTo>
                  <a:lnTo>
                    <a:pt x="23" y="160"/>
                  </a:lnTo>
                  <a:lnTo>
                    <a:pt x="19" y="126"/>
                  </a:lnTo>
                  <a:lnTo>
                    <a:pt x="23" y="103"/>
                  </a:lnTo>
                  <a:lnTo>
                    <a:pt x="27" y="69"/>
                  </a:lnTo>
                  <a:lnTo>
                    <a:pt x="36" y="57"/>
                  </a:lnTo>
                  <a:lnTo>
                    <a:pt x="50" y="46"/>
                  </a:lnTo>
                  <a:close/>
                  <a:moveTo>
                    <a:pt x="50" y="0"/>
                  </a:moveTo>
                  <a:lnTo>
                    <a:pt x="32" y="12"/>
                  </a:lnTo>
                  <a:lnTo>
                    <a:pt x="14" y="46"/>
                  </a:lnTo>
                  <a:lnTo>
                    <a:pt x="5" y="80"/>
                  </a:lnTo>
                  <a:lnTo>
                    <a:pt x="1" y="126"/>
                  </a:lnTo>
                  <a:lnTo>
                    <a:pt x="5" y="183"/>
                  </a:lnTo>
                  <a:lnTo>
                    <a:pt x="14" y="218"/>
                  </a:lnTo>
                  <a:lnTo>
                    <a:pt x="32" y="252"/>
                  </a:lnTo>
                  <a:lnTo>
                    <a:pt x="50" y="263"/>
                  </a:lnTo>
                  <a:lnTo>
                    <a:pt x="67" y="252"/>
                  </a:lnTo>
                  <a:lnTo>
                    <a:pt x="85" y="218"/>
                  </a:lnTo>
                  <a:lnTo>
                    <a:pt x="94" y="183"/>
                  </a:lnTo>
                  <a:lnTo>
                    <a:pt x="98" y="126"/>
                  </a:lnTo>
                  <a:lnTo>
                    <a:pt x="94" y="80"/>
                  </a:lnTo>
                  <a:lnTo>
                    <a:pt x="85" y="46"/>
                  </a:lnTo>
                  <a:lnTo>
                    <a:pt x="67" y="12"/>
                  </a:lnTo>
                  <a:lnTo>
                    <a:pt x="5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rot="10800000" flipH="1">
              <a:off x="3900006" y="3841593"/>
              <a:ext cx="140209" cy="145358"/>
            </a:xfrm>
            <a:custGeom>
              <a:avLst/>
              <a:gdLst/>
              <a:ahLst/>
              <a:cxnLst/>
              <a:rect l="l" t="t" r="r" b="b"/>
              <a:pathLst>
                <a:path w="440" h="1145" extrusionOk="0">
                  <a:moveTo>
                    <a:pt x="280" y="1"/>
                  </a:moveTo>
                  <a:lnTo>
                    <a:pt x="226" y="24"/>
                  </a:lnTo>
                  <a:lnTo>
                    <a:pt x="178" y="58"/>
                  </a:lnTo>
                  <a:lnTo>
                    <a:pt x="151" y="92"/>
                  </a:lnTo>
                  <a:lnTo>
                    <a:pt x="124" y="127"/>
                  </a:lnTo>
                  <a:lnTo>
                    <a:pt x="102" y="172"/>
                  </a:lnTo>
                  <a:lnTo>
                    <a:pt x="80" y="218"/>
                  </a:lnTo>
                  <a:lnTo>
                    <a:pt x="62" y="275"/>
                  </a:lnTo>
                  <a:lnTo>
                    <a:pt x="44" y="332"/>
                  </a:lnTo>
                  <a:lnTo>
                    <a:pt x="31" y="401"/>
                  </a:lnTo>
                  <a:lnTo>
                    <a:pt x="18" y="458"/>
                  </a:lnTo>
                  <a:lnTo>
                    <a:pt x="5" y="596"/>
                  </a:lnTo>
                  <a:lnTo>
                    <a:pt x="0" y="733"/>
                  </a:lnTo>
                  <a:lnTo>
                    <a:pt x="0" y="870"/>
                  </a:lnTo>
                  <a:lnTo>
                    <a:pt x="13" y="985"/>
                  </a:lnTo>
                  <a:lnTo>
                    <a:pt x="31" y="1088"/>
                  </a:lnTo>
                  <a:lnTo>
                    <a:pt x="40" y="1134"/>
                  </a:lnTo>
                  <a:lnTo>
                    <a:pt x="44" y="1145"/>
                  </a:lnTo>
                  <a:lnTo>
                    <a:pt x="44" y="1145"/>
                  </a:lnTo>
                  <a:lnTo>
                    <a:pt x="40" y="1111"/>
                  </a:lnTo>
                  <a:lnTo>
                    <a:pt x="36" y="1042"/>
                  </a:lnTo>
                  <a:lnTo>
                    <a:pt x="40" y="962"/>
                  </a:lnTo>
                  <a:lnTo>
                    <a:pt x="49" y="870"/>
                  </a:lnTo>
                  <a:lnTo>
                    <a:pt x="71" y="767"/>
                  </a:lnTo>
                  <a:lnTo>
                    <a:pt x="98" y="653"/>
                  </a:lnTo>
                  <a:lnTo>
                    <a:pt x="129" y="550"/>
                  </a:lnTo>
                  <a:lnTo>
                    <a:pt x="169" y="435"/>
                  </a:lnTo>
                  <a:lnTo>
                    <a:pt x="209" y="344"/>
                  </a:lnTo>
                  <a:lnTo>
                    <a:pt x="249" y="252"/>
                  </a:lnTo>
                  <a:lnTo>
                    <a:pt x="293" y="195"/>
                  </a:lnTo>
                  <a:lnTo>
                    <a:pt x="333" y="138"/>
                  </a:lnTo>
                  <a:lnTo>
                    <a:pt x="368" y="115"/>
                  </a:lnTo>
                  <a:lnTo>
                    <a:pt x="399" y="104"/>
                  </a:lnTo>
                  <a:lnTo>
                    <a:pt x="430" y="115"/>
                  </a:lnTo>
                  <a:lnTo>
                    <a:pt x="439" y="127"/>
                  </a:lnTo>
                  <a:lnTo>
                    <a:pt x="439" y="127"/>
                  </a:lnTo>
                  <a:lnTo>
                    <a:pt x="435" y="115"/>
                  </a:lnTo>
                  <a:lnTo>
                    <a:pt x="417" y="81"/>
                  </a:lnTo>
                  <a:lnTo>
                    <a:pt x="377" y="35"/>
                  </a:lnTo>
                  <a:lnTo>
                    <a:pt x="333" y="12"/>
                  </a:lnTo>
                  <a:lnTo>
                    <a:pt x="280" y="1"/>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rot="10800000" flipH="1">
              <a:off x="3900006" y="3838673"/>
              <a:ext cx="21350" cy="111970"/>
            </a:xfrm>
            <a:custGeom>
              <a:avLst/>
              <a:gdLst/>
              <a:ahLst/>
              <a:cxnLst/>
              <a:rect l="l" t="t" r="r" b="b"/>
              <a:pathLst>
                <a:path w="67" h="882" extrusionOk="0">
                  <a:moveTo>
                    <a:pt x="58" y="1"/>
                  </a:moveTo>
                  <a:lnTo>
                    <a:pt x="31" y="115"/>
                  </a:lnTo>
                  <a:lnTo>
                    <a:pt x="13" y="230"/>
                  </a:lnTo>
                  <a:lnTo>
                    <a:pt x="0" y="355"/>
                  </a:lnTo>
                  <a:lnTo>
                    <a:pt x="0" y="481"/>
                  </a:lnTo>
                  <a:lnTo>
                    <a:pt x="5" y="607"/>
                  </a:lnTo>
                  <a:lnTo>
                    <a:pt x="13" y="710"/>
                  </a:lnTo>
                  <a:lnTo>
                    <a:pt x="31" y="813"/>
                  </a:lnTo>
                  <a:lnTo>
                    <a:pt x="53" y="882"/>
                  </a:lnTo>
                  <a:lnTo>
                    <a:pt x="44" y="848"/>
                  </a:lnTo>
                  <a:lnTo>
                    <a:pt x="40" y="813"/>
                  </a:lnTo>
                  <a:lnTo>
                    <a:pt x="36" y="767"/>
                  </a:lnTo>
                  <a:lnTo>
                    <a:pt x="36" y="722"/>
                  </a:lnTo>
                  <a:lnTo>
                    <a:pt x="44" y="619"/>
                  </a:lnTo>
                  <a:lnTo>
                    <a:pt x="67" y="493"/>
                  </a:lnTo>
                  <a:lnTo>
                    <a:pt x="53" y="378"/>
                  </a:lnTo>
                  <a:lnTo>
                    <a:pt x="49" y="264"/>
                  </a:lnTo>
                  <a:lnTo>
                    <a:pt x="49" y="127"/>
                  </a:lnTo>
                  <a:lnTo>
                    <a:pt x="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rot="10800000" flipH="1">
              <a:off x="3897138" y="3835753"/>
              <a:ext cx="148813" cy="154117"/>
            </a:xfrm>
            <a:custGeom>
              <a:avLst/>
              <a:gdLst/>
              <a:ahLst/>
              <a:cxnLst/>
              <a:rect l="l" t="t" r="r" b="b"/>
              <a:pathLst>
                <a:path w="467" h="1214" extrusionOk="0">
                  <a:moveTo>
                    <a:pt x="297" y="47"/>
                  </a:moveTo>
                  <a:lnTo>
                    <a:pt x="346" y="58"/>
                  </a:lnTo>
                  <a:lnTo>
                    <a:pt x="386" y="92"/>
                  </a:lnTo>
                  <a:lnTo>
                    <a:pt x="400" y="104"/>
                  </a:lnTo>
                  <a:lnTo>
                    <a:pt x="382" y="104"/>
                  </a:lnTo>
                  <a:lnTo>
                    <a:pt x="355" y="127"/>
                  </a:lnTo>
                  <a:lnTo>
                    <a:pt x="329" y="150"/>
                  </a:lnTo>
                  <a:lnTo>
                    <a:pt x="297" y="195"/>
                  </a:lnTo>
                  <a:lnTo>
                    <a:pt x="266" y="241"/>
                  </a:lnTo>
                  <a:lnTo>
                    <a:pt x="231" y="298"/>
                  </a:lnTo>
                  <a:lnTo>
                    <a:pt x="200" y="367"/>
                  </a:lnTo>
                  <a:lnTo>
                    <a:pt x="169" y="447"/>
                  </a:lnTo>
                  <a:lnTo>
                    <a:pt x="138" y="527"/>
                  </a:lnTo>
                  <a:lnTo>
                    <a:pt x="116" y="607"/>
                  </a:lnTo>
                  <a:lnTo>
                    <a:pt x="89" y="687"/>
                  </a:lnTo>
                  <a:lnTo>
                    <a:pt x="71" y="779"/>
                  </a:lnTo>
                  <a:lnTo>
                    <a:pt x="58" y="848"/>
                  </a:lnTo>
                  <a:lnTo>
                    <a:pt x="45" y="928"/>
                  </a:lnTo>
                  <a:lnTo>
                    <a:pt x="40" y="996"/>
                  </a:lnTo>
                  <a:lnTo>
                    <a:pt x="37" y="1039"/>
                  </a:lnTo>
                  <a:lnTo>
                    <a:pt x="31" y="1008"/>
                  </a:lnTo>
                  <a:lnTo>
                    <a:pt x="18" y="905"/>
                  </a:lnTo>
                  <a:lnTo>
                    <a:pt x="18" y="779"/>
                  </a:lnTo>
                  <a:lnTo>
                    <a:pt x="22" y="642"/>
                  </a:lnTo>
                  <a:lnTo>
                    <a:pt x="36" y="504"/>
                  </a:lnTo>
                  <a:lnTo>
                    <a:pt x="45" y="436"/>
                  </a:lnTo>
                  <a:lnTo>
                    <a:pt x="62" y="378"/>
                  </a:lnTo>
                  <a:lnTo>
                    <a:pt x="76" y="321"/>
                  </a:lnTo>
                  <a:lnTo>
                    <a:pt x="98" y="264"/>
                  </a:lnTo>
                  <a:lnTo>
                    <a:pt x="120" y="207"/>
                  </a:lnTo>
                  <a:lnTo>
                    <a:pt x="142" y="161"/>
                  </a:lnTo>
                  <a:lnTo>
                    <a:pt x="169" y="127"/>
                  </a:lnTo>
                  <a:lnTo>
                    <a:pt x="191" y="104"/>
                  </a:lnTo>
                  <a:lnTo>
                    <a:pt x="244" y="58"/>
                  </a:lnTo>
                  <a:lnTo>
                    <a:pt x="297" y="47"/>
                  </a:lnTo>
                  <a:close/>
                  <a:moveTo>
                    <a:pt x="297" y="1"/>
                  </a:moveTo>
                  <a:lnTo>
                    <a:pt x="244" y="24"/>
                  </a:lnTo>
                  <a:lnTo>
                    <a:pt x="213" y="35"/>
                  </a:lnTo>
                  <a:lnTo>
                    <a:pt x="187" y="58"/>
                  </a:lnTo>
                  <a:lnTo>
                    <a:pt x="160" y="92"/>
                  </a:lnTo>
                  <a:lnTo>
                    <a:pt x="133" y="127"/>
                  </a:lnTo>
                  <a:lnTo>
                    <a:pt x="107" y="172"/>
                  </a:lnTo>
                  <a:lnTo>
                    <a:pt x="85" y="230"/>
                  </a:lnTo>
                  <a:lnTo>
                    <a:pt x="62" y="287"/>
                  </a:lnTo>
                  <a:lnTo>
                    <a:pt x="45" y="355"/>
                  </a:lnTo>
                  <a:lnTo>
                    <a:pt x="31" y="424"/>
                  </a:lnTo>
                  <a:lnTo>
                    <a:pt x="18" y="493"/>
                  </a:lnTo>
                  <a:lnTo>
                    <a:pt x="9" y="561"/>
                  </a:lnTo>
                  <a:lnTo>
                    <a:pt x="5" y="642"/>
                  </a:lnTo>
                  <a:lnTo>
                    <a:pt x="0" y="779"/>
                  </a:lnTo>
                  <a:lnTo>
                    <a:pt x="5" y="905"/>
                  </a:lnTo>
                  <a:lnTo>
                    <a:pt x="14" y="1031"/>
                  </a:lnTo>
                  <a:lnTo>
                    <a:pt x="31" y="1122"/>
                  </a:lnTo>
                  <a:lnTo>
                    <a:pt x="42" y="1159"/>
                  </a:lnTo>
                  <a:lnTo>
                    <a:pt x="45" y="1179"/>
                  </a:lnTo>
                  <a:lnTo>
                    <a:pt x="58" y="1214"/>
                  </a:lnTo>
                  <a:lnTo>
                    <a:pt x="67" y="1214"/>
                  </a:lnTo>
                  <a:lnTo>
                    <a:pt x="71" y="1191"/>
                  </a:lnTo>
                  <a:lnTo>
                    <a:pt x="67" y="1179"/>
                  </a:lnTo>
                  <a:lnTo>
                    <a:pt x="58" y="1134"/>
                  </a:lnTo>
                  <a:lnTo>
                    <a:pt x="53" y="1065"/>
                  </a:lnTo>
                  <a:lnTo>
                    <a:pt x="53" y="1008"/>
                  </a:lnTo>
                  <a:lnTo>
                    <a:pt x="62" y="939"/>
                  </a:lnTo>
                  <a:lnTo>
                    <a:pt x="71" y="870"/>
                  </a:lnTo>
                  <a:lnTo>
                    <a:pt x="89" y="790"/>
                  </a:lnTo>
                  <a:lnTo>
                    <a:pt x="107" y="722"/>
                  </a:lnTo>
                  <a:lnTo>
                    <a:pt x="129" y="642"/>
                  </a:lnTo>
                  <a:lnTo>
                    <a:pt x="151" y="561"/>
                  </a:lnTo>
                  <a:lnTo>
                    <a:pt x="182" y="481"/>
                  </a:lnTo>
                  <a:lnTo>
                    <a:pt x="213" y="401"/>
                  </a:lnTo>
                  <a:lnTo>
                    <a:pt x="244" y="344"/>
                  </a:lnTo>
                  <a:lnTo>
                    <a:pt x="275" y="287"/>
                  </a:lnTo>
                  <a:lnTo>
                    <a:pt x="306" y="230"/>
                  </a:lnTo>
                  <a:lnTo>
                    <a:pt x="333" y="195"/>
                  </a:lnTo>
                  <a:lnTo>
                    <a:pt x="360" y="172"/>
                  </a:lnTo>
                  <a:lnTo>
                    <a:pt x="386" y="150"/>
                  </a:lnTo>
                  <a:lnTo>
                    <a:pt x="408" y="150"/>
                  </a:lnTo>
                  <a:lnTo>
                    <a:pt x="435" y="161"/>
                  </a:lnTo>
                  <a:lnTo>
                    <a:pt x="453" y="184"/>
                  </a:lnTo>
                  <a:lnTo>
                    <a:pt x="457" y="195"/>
                  </a:lnTo>
                  <a:lnTo>
                    <a:pt x="466" y="184"/>
                  </a:lnTo>
                  <a:lnTo>
                    <a:pt x="466" y="172"/>
                  </a:lnTo>
                  <a:lnTo>
                    <a:pt x="466" y="150"/>
                  </a:lnTo>
                  <a:lnTo>
                    <a:pt x="435" y="92"/>
                  </a:lnTo>
                  <a:lnTo>
                    <a:pt x="395" y="47"/>
                  </a:lnTo>
                  <a:lnTo>
                    <a:pt x="346" y="12"/>
                  </a:lnTo>
                  <a:lnTo>
                    <a:pt x="297"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rot="10800000" flipH="1">
              <a:off x="3892677" y="4002819"/>
              <a:ext cx="72654" cy="13203"/>
            </a:xfrm>
            <a:custGeom>
              <a:avLst/>
              <a:gdLst/>
              <a:ahLst/>
              <a:cxnLst/>
              <a:rect l="l" t="t" r="r" b="b"/>
              <a:pathLst>
                <a:path w="228" h="104" extrusionOk="0">
                  <a:moveTo>
                    <a:pt x="5" y="1"/>
                  </a:moveTo>
                  <a:lnTo>
                    <a:pt x="1" y="12"/>
                  </a:lnTo>
                  <a:lnTo>
                    <a:pt x="1" y="35"/>
                  </a:lnTo>
                  <a:lnTo>
                    <a:pt x="1" y="47"/>
                  </a:lnTo>
                  <a:lnTo>
                    <a:pt x="5" y="69"/>
                  </a:lnTo>
                  <a:lnTo>
                    <a:pt x="14" y="92"/>
                  </a:lnTo>
                  <a:lnTo>
                    <a:pt x="23" y="104"/>
                  </a:lnTo>
                  <a:lnTo>
                    <a:pt x="205" y="104"/>
                  </a:lnTo>
                  <a:lnTo>
                    <a:pt x="214" y="92"/>
                  </a:lnTo>
                  <a:lnTo>
                    <a:pt x="223" y="69"/>
                  </a:lnTo>
                  <a:lnTo>
                    <a:pt x="227" y="47"/>
                  </a:lnTo>
                  <a:lnTo>
                    <a:pt x="227" y="35"/>
                  </a:lnTo>
                  <a:lnTo>
                    <a:pt x="227" y="12"/>
                  </a:lnTo>
                  <a:lnTo>
                    <a:pt x="218" y="1"/>
                  </a:lnTo>
                  <a:close/>
                </a:path>
              </a:pathLst>
            </a:custGeom>
            <a:solidFill>
              <a:srgbClr val="ADC4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rot="10800000" flipH="1">
              <a:off x="3892677" y="4002819"/>
              <a:ext cx="72654" cy="11679"/>
            </a:xfrm>
            <a:custGeom>
              <a:avLst/>
              <a:gdLst/>
              <a:ahLst/>
              <a:cxnLst/>
              <a:rect l="l" t="t" r="r" b="b"/>
              <a:pathLst>
                <a:path w="228" h="92" extrusionOk="0">
                  <a:moveTo>
                    <a:pt x="5" y="0"/>
                  </a:moveTo>
                  <a:lnTo>
                    <a:pt x="1" y="12"/>
                  </a:lnTo>
                  <a:lnTo>
                    <a:pt x="1" y="35"/>
                  </a:lnTo>
                  <a:lnTo>
                    <a:pt x="5" y="57"/>
                  </a:lnTo>
                  <a:lnTo>
                    <a:pt x="14" y="80"/>
                  </a:lnTo>
                  <a:lnTo>
                    <a:pt x="23" y="92"/>
                  </a:lnTo>
                  <a:lnTo>
                    <a:pt x="205" y="92"/>
                  </a:lnTo>
                  <a:lnTo>
                    <a:pt x="214" y="80"/>
                  </a:lnTo>
                  <a:lnTo>
                    <a:pt x="223" y="57"/>
                  </a:lnTo>
                  <a:lnTo>
                    <a:pt x="227" y="35"/>
                  </a:lnTo>
                  <a:lnTo>
                    <a:pt x="227" y="12"/>
                  </a:lnTo>
                  <a:lnTo>
                    <a:pt x="223" y="0"/>
                  </a:lnTo>
                  <a:lnTo>
                    <a:pt x="209" y="35"/>
                  </a:lnTo>
                  <a:lnTo>
                    <a:pt x="196" y="46"/>
                  </a:lnTo>
                  <a:lnTo>
                    <a:pt x="32" y="46"/>
                  </a:lnTo>
                  <a:lnTo>
                    <a:pt x="14" y="35"/>
                  </a:lnTo>
                  <a:lnTo>
                    <a:pt x="5" y="0"/>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rot="10800000" flipH="1">
              <a:off x="3890128" y="3999900"/>
              <a:ext cx="78071" cy="19043"/>
            </a:xfrm>
            <a:custGeom>
              <a:avLst/>
              <a:gdLst/>
              <a:ahLst/>
              <a:cxnLst/>
              <a:rect l="l" t="t" r="r" b="b"/>
              <a:pathLst>
                <a:path w="245" h="150" extrusionOk="0">
                  <a:moveTo>
                    <a:pt x="226" y="47"/>
                  </a:moveTo>
                  <a:lnTo>
                    <a:pt x="226" y="58"/>
                  </a:lnTo>
                  <a:lnTo>
                    <a:pt x="226" y="70"/>
                  </a:lnTo>
                  <a:lnTo>
                    <a:pt x="217" y="92"/>
                  </a:lnTo>
                  <a:lnTo>
                    <a:pt x="204" y="104"/>
                  </a:lnTo>
                  <a:lnTo>
                    <a:pt x="40" y="104"/>
                  </a:lnTo>
                  <a:lnTo>
                    <a:pt x="27" y="92"/>
                  </a:lnTo>
                  <a:lnTo>
                    <a:pt x="18" y="70"/>
                  </a:lnTo>
                  <a:lnTo>
                    <a:pt x="18" y="58"/>
                  </a:lnTo>
                  <a:lnTo>
                    <a:pt x="18" y="47"/>
                  </a:lnTo>
                  <a:close/>
                  <a:moveTo>
                    <a:pt x="13" y="1"/>
                  </a:moveTo>
                  <a:lnTo>
                    <a:pt x="4" y="24"/>
                  </a:lnTo>
                  <a:lnTo>
                    <a:pt x="0" y="35"/>
                  </a:lnTo>
                  <a:lnTo>
                    <a:pt x="0" y="58"/>
                  </a:lnTo>
                  <a:lnTo>
                    <a:pt x="0" y="81"/>
                  </a:lnTo>
                  <a:lnTo>
                    <a:pt x="9" y="115"/>
                  </a:lnTo>
                  <a:lnTo>
                    <a:pt x="18" y="127"/>
                  </a:lnTo>
                  <a:lnTo>
                    <a:pt x="27" y="150"/>
                  </a:lnTo>
                  <a:lnTo>
                    <a:pt x="217" y="150"/>
                  </a:lnTo>
                  <a:lnTo>
                    <a:pt x="226" y="127"/>
                  </a:lnTo>
                  <a:lnTo>
                    <a:pt x="235" y="115"/>
                  </a:lnTo>
                  <a:lnTo>
                    <a:pt x="244" y="81"/>
                  </a:lnTo>
                  <a:lnTo>
                    <a:pt x="244" y="58"/>
                  </a:lnTo>
                  <a:lnTo>
                    <a:pt x="244" y="35"/>
                  </a:lnTo>
                  <a:lnTo>
                    <a:pt x="240" y="24"/>
                  </a:lnTo>
                  <a:lnTo>
                    <a:pt x="23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rot="10800000" flipH="1">
              <a:off x="4028424" y="3815441"/>
              <a:ext cx="34415" cy="34911"/>
            </a:xfrm>
            <a:custGeom>
              <a:avLst/>
              <a:gdLst/>
              <a:ahLst/>
              <a:cxnLst/>
              <a:rect l="l" t="t" r="r" b="b"/>
              <a:pathLst>
                <a:path w="108" h="275" extrusionOk="0">
                  <a:moveTo>
                    <a:pt x="98" y="0"/>
                  </a:moveTo>
                  <a:lnTo>
                    <a:pt x="90" y="12"/>
                  </a:lnTo>
                  <a:lnTo>
                    <a:pt x="90" y="23"/>
                  </a:lnTo>
                  <a:lnTo>
                    <a:pt x="85" y="69"/>
                  </a:lnTo>
                  <a:lnTo>
                    <a:pt x="81" y="103"/>
                  </a:lnTo>
                  <a:lnTo>
                    <a:pt x="76" y="138"/>
                  </a:lnTo>
                  <a:lnTo>
                    <a:pt x="63" y="161"/>
                  </a:lnTo>
                  <a:lnTo>
                    <a:pt x="54" y="195"/>
                  </a:lnTo>
                  <a:lnTo>
                    <a:pt x="41" y="206"/>
                  </a:lnTo>
                  <a:lnTo>
                    <a:pt x="27" y="218"/>
                  </a:lnTo>
                  <a:lnTo>
                    <a:pt x="10" y="229"/>
                  </a:lnTo>
                  <a:lnTo>
                    <a:pt x="5" y="229"/>
                  </a:lnTo>
                  <a:lnTo>
                    <a:pt x="1" y="252"/>
                  </a:lnTo>
                  <a:lnTo>
                    <a:pt x="5" y="264"/>
                  </a:lnTo>
                  <a:lnTo>
                    <a:pt x="10" y="275"/>
                  </a:lnTo>
                  <a:lnTo>
                    <a:pt x="32" y="264"/>
                  </a:lnTo>
                  <a:lnTo>
                    <a:pt x="50" y="252"/>
                  </a:lnTo>
                  <a:lnTo>
                    <a:pt x="63" y="229"/>
                  </a:lnTo>
                  <a:lnTo>
                    <a:pt x="76" y="195"/>
                  </a:lnTo>
                  <a:lnTo>
                    <a:pt x="90" y="161"/>
                  </a:lnTo>
                  <a:lnTo>
                    <a:pt x="98" y="126"/>
                  </a:lnTo>
                  <a:lnTo>
                    <a:pt x="103" y="80"/>
                  </a:lnTo>
                  <a:lnTo>
                    <a:pt x="107" y="23"/>
                  </a:lnTo>
                  <a:lnTo>
                    <a:pt x="103" y="12"/>
                  </a:lnTo>
                  <a:lnTo>
                    <a:pt x="98" y="0"/>
                  </a:lnTo>
                  <a:close/>
                </a:path>
              </a:pathLst>
            </a:custGeom>
            <a:solidFill>
              <a:srgbClr val="00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rot="10800000" flipH="1">
              <a:off x="4028424" y="3793606"/>
              <a:ext cx="55446" cy="56747"/>
            </a:xfrm>
            <a:custGeom>
              <a:avLst/>
              <a:gdLst/>
              <a:ahLst/>
              <a:cxnLst/>
              <a:rect l="l" t="t" r="r" b="b"/>
              <a:pathLst>
                <a:path w="174" h="447" extrusionOk="0">
                  <a:moveTo>
                    <a:pt x="165" y="0"/>
                  </a:moveTo>
                  <a:lnTo>
                    <a:pt x="161" y="12"/>
                  </a:lnTo>
                  <a:lnTo>
                    <a:pt x="156" y="23"/>
                  </a:lnTo>
                  <a:lnTo>
                    <a:pt x="152" y="103"/>
                  </a:lnTo>
                  <a:lnTo>
                    <a:pt x="147" y="172"/>
                  </a:lnTo>
                  <a:lnTo>
                    <a:pt x="134" y="241"/>
                  </a:lnTo>
                  <a:lnTo>
                    <a:pt x="116" y="298"/>
                  </a:lnTo>
                  <a:lnTo>
                    <a:pt x="94" y="344"/>
                  </a:lnTo>
                  <a:lnTo>
                    <a:pt x="67" y="378"/>
                  </a:lnTo>
                  <a:lnTo>
                    <a:pt x="41" y="389"/>
                  </a:lnTo>
                  <a:lnTo>
                    <a:pt x="10" y="401"/>
                  </a:lnTo>
                  <a:lnTo>
                    <a:pt x="5" y="412"/>
                  </a:lnTo>
                  <a:lnTo>
                    <a:pt x="1" y="424"/>
                  </a:lnTo>
                  <a:lnTo>
                    <a:pt x="5" y="447"/>
                  </a:lnTo>
                  <a:lnTo>
                    <a:pt x="10" y="447"/>
                  </a:lnTo>
                  <a:lnTo>
                    <a:pt x="45" y="435"/>
                  </a:lnTo>
                  <a:lnTo>
                    <a:pt x="76" y="412"/>
                  </a:lnTo>
                  <a:lnTo>
                    <a:pt x="103" y="378"/>
                  </a:lnTo>
                  <a:lnTo>
                    <a:pt x="125" y="321"/>
                  </a:lnTo>
                  <a:lnTo>
                    <a:pt x="147" y="264"/>
                  </a:lnTo>
                  <a:lnTo>
                    <a:pt x="161" y="195"/>
                  </a:lnTo>
                  <a:lnTo>
                    <a:pt x="169" y="115"/>
                  </a:lnTo>
                  <a:lnTo>
                    <a:pt x="174" y="23"/>
                  </a:lnTo>
                  <a:lnTo>
                    <a:pt x="174" y="12"/>
                  </a:lnTo>
                  <a:lnTo>
                    <a:pt x="165" y="0"/>
                  </a:lnTo>
                  <a:close/>
                </a:path>
              </a:pathLst>
            </a:custGeom>
            <a:solidFill>
              <a:srgbClr val="00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rot="10800000" flipH="1">
              <a:off x="4028424" y="3767454"/>
              <a:ext cx="80939" cy="82898"/>
            </a:xfrm>
            <a:custGeom>
              <a:avLst/>
              <a:gdLst/>
              <a:ahLst/>
              <a:cxnLst/>
              <a:rect l="l" t="t" r="r" b="b"/>
              <a:pathLst>
                <a:path w="254" h="653" extrusionOk="0">
                  <a:moveTo>
                    <a:pt x="245" y="0"/>
                  </a:moveTo>
                  <a:lnTo>
                    <a:pt x="240" y="12"/>
                  </a:lnTo>
                  <a:lnTo>
                    <a:pt x="236" y="23"/>
                  </a:lnTo>
                  <a:lnTo>
                    <a:pt x="232" y="138"/>
                  </a:lnTo>
                  <a:lnTo>
                    <a:pt x="218" y="252"/>
                  </a:lnTo>
                  <a:lnTo>
                    <a:pt x="196" y="355"/>
                  </a:lnTo>
                  <a:lnTo>
                    <a:pt x="169" y="435"/>
                  </a:lnTo>
                  <a:lnTo>
                    <a:pt x="138" y="504"/>
                  </a:lnTo>
                  <a:lnTo>
                    <a:pt x="98" y="561"/>
                  </a:lnTo>
                  <a:lnTo>
                    <a:pt x="54" y="595"/>
                  </a:lnTo>
                  <a:lnTo>
                    <a:pt x="10" y="607"/>
                  </a:lnTo>
                  <a:lnTo>
                    <a:pt x="5" y="618"/>
                  </a:lnTo>
                  <a:lnTo>
                    <a:pt x="1" y="630"/>
                  </a:lnTo>
                  <a:lnTo>
                    <a:pt x="5" y="641"/>
                  </a:lnTo>
                  <a:lnTo>
                    <a:pt x="10" y="653"/>
                  </a:lnTo>
                  <a:lnTo>
                    <a:pt x="59" y="641"/>
                  </a:lnTo>
                  <a:lnTo>
                    <a:pt x="107" y="607"/>
                  </a:lnTo>
                  <a:lnTo>
                    <a:pt x="147" y="550"/>
                  </a:lnTo>
                  <a:lnTo>
                    <a:pt x="183" y="469"/>
                  </a:lnTo>
                  <a:lnTo>
                    <a:pt x="214" y="378"/>
                  </a:lnTo>
                  <a:lnTo>
                    <a:pt x="236" y="275"/>
                  </a:lnTo>
                  <a:lnTo>
                    <a:pt x="249" y="149"/>
                  </a:lnTo>
                  <a:lnTo>
                    <a:pt x="254" y="23"/>
                  </a:lnTo>
                  <a:lnTo>
                    <a:pt x="249" y="12"/>
                  </a:lnTo>
                  <a:lnTo>
                    <a:pt x="245" y="0"/>
                  </a:lnTo>
                  <a:close/>
                </a:path>
              </a:pathLst>
            </a:custGeom>
            <a:solidFill>
              <a:srgbClr val="00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20"/>
          <p:cNvGrpSpPr/>
          <p:nvPr/>
        </p:nvGrpSpPr>
        <p:grpSpPr>
          <a:xfrm>
            <a:off x="6001645" y="1120959"/>
            <a:ext cx="593792" cy="651794"/>
            <a:chOff x="5660157" y="1567198"/>
            <a:chExt cx="444788" cy="480072"/>
          </a:xfrm>
        </p:grpSpPr>
        <p:sp>
          <p:nvSpPr>
            <p:cNvPr id="247" name="Google Shape;247;p20"/>
            <p:cNvSpPr/>
            <p:nvPr/>
          </p:nvSpPr>
          <p:spPr>
            <a:xfrm>
              <a:off x="5832902" y="1567198"/>
              <a:ext cx="218982" cy="234531"/>
            </a:xfrm>
            <a:custGeom>
              <a:avLst/>
              <a:gdLst/>
              <a:ahLst/>
              <a:cxnLst/>
              <a:rect l="l" t="t" r="r" b="b"/>
              <a:pathLst>
                <a:path w="218982" h="234531" extrusionOk="0">
                  <a:moveTo>
                    <a:pt x="13003" y="187524"/>
                  </a:moveTo>
                  <a:cubicBezTo>
                    <a:pt x="28735" y="187404"/>
                    <a:pt x="43137" y="185772"/>
                    <a:pt x="56142" y="182592"/>
                  </a:cubicBezTo>
                  <a:cubicBezTo>
                    <a:pt x="37793" y="170413"/>
                    <a:pt x="28105" y="148537"/>
                    <a:pt x="22995" y="128653"/>
                  </a:cubicBezTo>
                  <a:cubicBezTo>
                    <a:pt x="21934" y="124520"/>
                    <a:pt x="16702" y="104036"/>
                    <a:pt x="16702" y="84705"/>
                  </a:cubicBezTo>
                  <a:cubicBezTo>
                    <a:pt x="16702" y="48371"/>
                    <a:pt x="46262" y="18810"/>
                    <a:pt x="82597" y="18810"/>
                  </a:cubicBezTo>
                  <a:cubicBezTo>
                    <a:pt x="118931" y="18810"/>
                    <a:pt x="148491" y="48371"/>
                    <a:pt x="148491" y="84705"/>
                  </a:cubicBezTo>
                  <a:cubicBezTo>
                    <a:pt x="148491" y="85784"/>
                    <a:pt x="148381" y="86836"/>
                    <a:pt x="148329" y="87902"/>
                  </a:cubicBezTo>
                  <a:cubicBezTo>
                    <a:pt x="148352" y="88101"/>
                    <a:pt x="148434" y="88281"/>
                    <a:pt x="148427" y="88488"/>
                  </a:cubicBezTo>
                  <a:cubicBezTo>
                    <a:pt x="148412" y="88925"/>
                    <a:pt x="147549" y="106821"/>
                    <a:pt x="137605" y="127875"/>
                  </a:cubicBezTo>
                  <a:cubicBezTo>
                    <a:pt x="135438" y="132462"/>
                    <a:pt x="132825" y="137199"/>
                    <a:pt x="129710" y="141939"/>
                  </a:cubicBezTo>
                  <a:cubicBezTo>
                    <a:pt x="118141" y="159541"/>
                    <a:pt x="99389" y="177122"/>
                    <a:pt x="69197" y="187205"/>
                  </a:cubicBezTo>
                  <a:cubicBezTo>
                    <a:pt x="68928" y="187381"/>
                    <a:pt x="68630" y="187501"/>
                    <a:pt x="68328" y="187610"/>
                  </a:cubicBezTo>
                  <a:cubicBezTo>
                    <a:pt x="67998" y="187730"/>
                    <a:pt x="67656" y="187795"/>
                    <a:pt x="67303" y="187827"/>
                  </a:cubicBezTo>
                  <a:cubicBezTo>
                    <a:pt x="52914" y="192409"/>
                    <a:pt x="35956" y="195268"/>
                    <a:pt x="16015" y="195675"/>
                  </a:cubicBezTo>
                  <a:cubicBezTo>
                    <a:pt x="22949" y="212138"/>
                    <a:pt x="33032" y="223472"/>
                    <a:pt x="46223" y="229447"/>
                  </a:cubicBezTo>
                  <a:cubicBezTo>
                    <a:pt x="78756" y="244177"/>
                    <a:pt x="119771" y="222238"/>
                    <a:pt x="120185" y="222014"/>
                  </a:cubicBezTo>
                  <a:cubicBezTo>
                    <a:pt x="152713" y="201201"/>
                    <a:pt x="176943" y="197930"/>
                    <a:pt x="194248" y="201325"/>
                  </a:cubicBezTo>
                  <a:cubicBezTo>
                    <a:pt x="201558" y="202759"/>
                    <a:pt x="207657" y="205359"/>
                    <a:pt x="212584" y="208366"/>
                  </a:cubicBezTo>
                  <a:cubicBezTo>
                    <a:pt x="214977" y="209822"/>
                    <a:pt x="216900" y="208539"/>
                    <a:pt x="217435" y="208115"/>
                  </a:cubicBezTo>
                  <a:cubicBezTo>
                    <a:pt x="217957" y="207696"/>
                    <a:pt x="219598" y="206136"/>
                    <a:pt x="218738" y="203552"/>
                  </a:cubicBezTo>
                  <a:cubicBezTo>
                    <a:pt x="212202" y="183983"/>
                    <a:pt x="203909" y="170966"/>
                    <a:pt x="198101" y="163494"/>
                  </a:cubicBezTo>
                  <a:cubicBezTo>
                    <a:pt x="186735" y="148872"/>
                    <a:pt x="178543" y="133243"/>
                    <a:pt x="173749" y="117041"/>
                  </a:cubicBezTo>
                  <a:cubicBezTo>
                    <a:pt x="166405" y="92194"/>
                    <a:pt x="159881" y="63331"/>
                    <a:pt x="159817" y="63041"/>
                  </a:cubicBezTo>
                  <a:cubicBezTo>
                    <a:pt x="145230" y="5727"/>
                    <a:pt x="98983" y="0"/>
                    <a:pt x="82614" y="0"/>
                  </a:cubicBezTo>
                  <a:cubicBezTo>
                    <a:pt x="41836" y="0"/>
                    <a:pt x="4105" y="26668"/>
                    <a:pt x="743" y="81478"/>
                  </a:cubicBezTo>
                  <a:cubicBezTo>
                    <a:pt x="-3501" y="150680"/>
                    <a:pt x="11756" y="183724"/>
                    <a:pt x="13003" y="187524"/>
                  </a:cubicBezTo>
                  <a:close/>
                </a:path>
              </a:pathLst>
            </a:custGeom>
            <a:solidFill>
              <a:srgbClr val="FDB8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0"/>
            <p:cNvSpPr/>
            <p:nvPr/>
          </p:nvSpPr>
          <p:spPr>
            <a:xfrm>
              <a:off x="5863663" y="1692448"/>
              <a:ext cx="93386" cy="54094"/>
            </a:xfrm>
            <a:custGeom>
              <a:avLst/>
              <a:gdLst/>
              <a:ahLst/>
              <a:cxnLst/>
              <a:rect l="l" t="t" r="r" b="b"/>
              <a:pathLst>
                <a:path w="93386" h="54094" extrusionOk="0">
                  <a:moveTo>
                    <a:pt x="2562" y="9129"/>
                  </a:moveTo>
                  <a:cubicBezTo>
                    <a:pt x="3422" y="11836"/>
                    <a:pt x="4376" y="14544"/>
                    <a:pt x="5436" y="17222"/>
                  </a:cubicBezTo>
                  <a:cubicBezTo>
                    <a:pt x="11574" y="32729"/>
                    <a:pt x="21261" y="47150"/>
                    <a:pt x="36472" y="54094"/>
                  </a:cubicBezTo>
                  <a:cubicBezTo>
                    <a:pt x="53442" y="48420"/>
                    <a:pt x="67739" y="39816"/>
                    <a:pt x="79255" y="28285"/>
                  </a:cubicBezTo>
                  <a:cubicBezTo>
                    <a:pt x="81793" y="25744"/>
                    <a:pt x="84188" y="23052"/>
                    <a:pt x="86457" y="20229"/>
                  </a:cubicBezTo>
                  <a:cubicBezTo>
                    <a:pt x="88451" y="17746"/>
                    <a:pt x="90381" y="15194"/>
                    <a:pt x="92167" y="12493"/>
                  </a:cubicBezTo>
                  <a:cubicBezTo>
                    <a:pt x="92598" y="11840"/>
                    <a:pt x="92976" y="11189"/>
                    <a:pt x="93386" y="10537"/>
                  </a:cubicBezTo>
                  <a:cubicBezTo>
                    <a:pt x="82040" y="19784"/>
                    <a:pt x="67579" y="25349"/>
                    <a:pt x="51835" y="25349"/>
                  </a:cubicBezTo>
                  <a:cubicBezTo>
                    <a:pt x="30795" y="25349"/>
                    <a:pt x="12073" y="15400"/>
                    <a:pt x="0" y="0"/>
                  </a:cubicBezTo>
                  <a:cubicBezTo>
                    <a:pt x="746" y="3011"/>
                    <a:pt x="1588" y="6065"/>
                    <a:pt x="2562" y="9129"/>
                  </a:cubicBezTo>
                  <a:close/>
                </a:path>
              </a:pathLst>
            </a:custGeom>
            <a:solidFill>
              <a:srgbClr val="4343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0"/>
            <p:cNvSpPr/>
            <p:nvPr/>
          </p:nvSpPr>
          <p:spPr>
            <a:xfrm>
              <a:off x="5866903" y="1593840"/>
              <a:ext cx="99413" cy="37289"/>
            </a:xfrm>
            <a:custGeom>
              <a:avLst/>
              <a:gdLst/>
              <a:ahLst/>
              <a:cxnLst/>
              <a:rect l="l" t="t" r="r" b="b"/>
              <a:pathLst>
                <a:path w="99413" h="37289" extrusionOk="0">
                  <a:moveTo>
                    <a:pt x="8312" y="37290"/>
                  </a:moveTo>
                  <a:lnTo>
                    <a:pt x="91101" y="37290"/>
                  </a:lnTo>
                  <a:cubicBezTo>
                    <a:pt x="97800" y="37290"/>
                    <a:pt x="101826" y="29623"/>
                    <a:pt x="97818" y="24256"/>
                  </a:cubicBezTo>
                  <a:cubicBezTo>
                    <a:pt x="86811" y="9521"/>
                    <a:pt x="69357" y="0"/>
                    <a:pt x="49707" y="0"/>
                  </a:cubicBezTo>
                  <a:cubicBezTo>
                    <a:pt x="30057" y="0"/>
                    <a:pt x="12602" y="9521"/>
                    <a:pt x="1596" y="24256"/>
                  </a:cubicBezTo>
                  <a:cubicBezTo>
                    <a:pt x="-2413" y="29623"/>
                    <a:pt x="1613" y="37290"/>
                    <a:pt x="8312" y="37290"/>
                  </a:cubicBezTo>
                  <a:close/>
                </a:path>
              </a:pathLst>
            </a:custGeom>
            <a:solidFill>
              <a:srgbClr val="4343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0"/>
            <p:cNvSpPr/>
            <p:nvPr/>
          </p:nvSpPr>
          <p:spPr>
            <a:xfrm>
              <a:off x="5660157" y="1756632"/>
              <a:ext cx="444788" cy="290638"/>
            </a:xfrm>
            <a:custGeom>
              <a:avLst/>
              <a:gdLst/>
              <a:ahLst/>
              <a:cxnLst/>
              <a:rect l="l" t="t" r="r" b="b"/>
              <a:pathLst>
                <a:path w="444788" h="290638" extrusionOk="0">
                  <a:moveTo>
                    <a:pt x="440670" y="212388"/>
                  </a:moveTo>
                  <a:lnTo>
                    <a:pt x="394629" y="212388"/>
                  </a:lnTo>
                  <a:cubicBezTo>
                    <a:pt x="408016" y="204444"/>
                    <a:pt x="416430" y="189165"/>
                    <a:pt x="414589" y="172434"/>
                  </a:cubicBezTo>
                  <a:lnTo>
                    <a:pt x="403488" y="71536"/>
                  </a:lnTo>
                  <a:cubicBezTo>
                    <a:pt x="401634" y="54685"/>
                    <a:pt x="394722" y="39542"/>
                    <a:pt x="384448" y="27408"/>
                  </a:cubicBezTo>
                  <a:cubicBezTo>
                    <a:pt x="383277" y="27097"/>
                    <a:pt x="382129" y="26624"/>
                    <a:pt x="381042" y="25962"/>
                  </a:cubicBezTo>
                  <a:cubicBezTo>
                    <a:pt x="360120" y="13194"/>
                    <a:pt x="331094" y="17934"/>
                    <a:pt x="297117" y="39666"/>
                  </a:cubicBezTo>
                  <a:cubicBezTo>
                    <a:pt x="295581" y="40511"/>
                    <a:pt x="271514" y="53375"/>
                    <a:pt x="244430" y="53377"/>
                  </a:cubicBezTo>
                  <a:cubicBezTo>
                    <a:pt x="234898" y="53377"/>
                    <a:pt x="224997" y="51784"/>
                    <a:pt x="215569" y="47515"/>
                  </a:cubicBezTo>
                  <a:cubicBezTo>
                    <a:pt x="197897" y="39512"/>
                    <a:pt x="185181" y="23542"/>
                    <a:pt x="177642" y="0"/>
                  </a:cubicBezTo>
                  <a:cubicBezTo>
                    <a:pt x="168257" y="2836"/>
                    <a:pt x="160026" y="8910"/>
                    <a:pt x="154666" y="17433"/>
                  </a:cubicBezTo>
                  <a:lnTo>
                    <a:pt x="32051" y="212388"/>
                  </a:lnTo>
                  <a:lnTo>
                    <a:pt x="4118" y="212388"/>
                  </a:lnTo>
                  <a:cubicBezTo>
                    <a:pt x="1842" y="212388"/>
                    <a:pt x="0" y="214232"/>
                    <a:pt x="0" y="216507"/>
                  </a:cubicBezTo>
                  <a:cubicBezTo>
                    <a:pt x="0" y="218781"/>
                    <a:pt x="1842" y="220625"/>
                    <a:pt x="4118" y="220625"/>
                  </a:cubicBezTo>
                  <a:lnTo>
                    <a:pt x="147603" y="220625"/>
                  </a:lnTo>
                  <a:lnTo>
                    <a:pt x="116788" y="271920"/>
                  </a:lnTo>
                  <a:cubicBezTo>
                    <a:pt x="114467" y="275789"/>
                    <a:pt x="114403" y="280443"/>
                    <a:pt x="116627" y="284368"/>
                  </a:cubicBezTo>
                  <a:cubicBezTo>
                    <a:pt x="118847" y="288293"/>
                    <a:pt x="122869" y="290638"/>
                    <a:pt x="127377" y="290638"/>
                  </a:cubicBezTo>
                  <a:lnTo>
                    <a:pt x="341100" y="290638"/>
                  </a:lnTo>
                  <a:cubicBezTo>
                    <a:pt x="345613" y="290638"/>
                    <a:pt x="349635" y="288293"/>
                    <a:pt x="351855" y="284368"/>
                  </a:cubicBezTo>
                  <a:cubicBezTo>
                    <a:pt x="354079" y="280441"/>
                    <a:pt x="354015" y="275787"/>
                    <a:pt x="351694" y="271920"/>
                  </a:cubicBezTo>
                  <a:lnTo>
                    <a:pt x="320878" y="220625"/>
                  </a:lnTo>
                  <a:lnTo>
                    <a:pt x="440670" y="220625"/>
                  </a:lnTo>
                  <a:cubicBezTo>
                    <a:pt x="442947" y="220625"/>
                    <a:pt x="444789" y="218781"/>
                    <a:pt x="444789" y="216507"/>
                  </a:cubicBezTo>
                  <a:cubicBezTo>
                    <a:pt x="444789" y="214232"/>
                    <a:pt x="442947" y="212388"/>
                    <a:pt x="440670" y="212388"/>
                  </a:cubicBezTo>
                  <a:close/>
                  <a:moveTo>
                    <a:pt x="204622" y="208270"/>
                  </a:moveTo>
                  <a:cubicBezTo>
                    <a:pt x="204622" y="195611"/>
                    <a:pt x="211582" y="184388"/>
                    <a:pt x="222039" y="178442"/>
                  </a:cubicBezTo>
                  <a:cubicBezTo>
                    <a:pt x="223504" y="177609"/>
                    <a:pt x="225038" y="176888"/>
                    <a:pt x="226631" y="176274"/>
                  </a:cubicBezTo>
                  <a:cubicBezTo>
                    <a:pt x="228071" y="175718"/>
                    <a:pt x="229551" y="175244"/>
                    <a:pt x="231082" y="174884"/>
                  </a:cubicBezTo>
                  <a:cubicBezTo>
                    <a:pt x="232259" y="174607"/>
                    <a:pt x="233454" y="174374"/>
                    <a:pt x="234677" y="174220"/>
                  </a:cubicBezTo>
                  <a:lnTo>
                    <a:pt x="256139" y="171536"/>
                  </a:lnTo>
                  <a:lnTo>
                    <a:pt x="260432" y="170999"/>
                  </a:lnTo>
                  <a:lnTo>
                    <a:pt x="264719" y="170462"/>
                  </a:lnTo>
                  <a:lnTo>
                    <a:pt x="267697" y="170090"/>
                  </a:lnTo>
                  <a:lnTo>
                    <a:pt x="267697" y="212388"/>
                  </a:lnTo>
                  <a:lnTo>
                    <a:pt x="256895" y="212388"/>
                  </a:lnTo>
                  <a:lnTo>
                    <a:pt x="252709" y="212388"/>
                  </a:lnTo>
                  <a:lnTo>
                    <a:pt x="248516" y="212388"/>
                  </a:lnTo>
                  <a:lnTo>
                    <a:pt x="224084" y="212388"/>
                  </a:lnTo>
                  <a:lnTo>
                    <a:pt x="219892" y="212388"/>
                  </a:lnTo>
                  <a:lnTo>
                    <a:pt x="215704" y="212388"/>
                  </a:lnTo>
                  <a:lnTo>
                    <a:pt x="208740" y="212388"/>
                  </a:lnTo>
                  <a:cubicBezTo>
                    <a:pt x="206468" y="212388"/>
                    <a:pt x="204622" y="210540"/>
                    <a:pt x="204622" y="208270"/>
                  </a:cubicBezTo>
                  <a:close/>
                  <a:moveTo>
                    <a:pt x="339335" y="157469"/>
                  </a:moveTo>
                  <a:cubicBezTo>
                    <a:pt x="342745" y="157236"/>
                    <a:pt x="345826" y="155661"/>
                    <a:pt x="348006" y="153031"/>
                  </a:cubicBezTo>
                  <a:cubicBezTo>
                    <a:pt x="350190" y="150399"/>
                    <a:pt x="351171" y="147081"/>
                    <a:pt x="350769" y="143686"/>
                  </a:cubicBezTo>
                  <a:lnTo>
                    <a:pt x="344599" y="91655"/>
                  </a:lnTo>
                  <a:cubicBezTo>
                    <a:pt x="344334" y="89397"/>
                    <a:pt x="345947" y="87348"/>
                    <a:pt x="348203" y="87080"/>
                  </a:cubicBezTo>
                  <a:cubicBezTo>
                    <a:pt x="350467" y="86817"/>
                    <a:pt x="352511" y="88430"/>
                    <a:pt x="352780" y="90686"/>
                  </a:cubicBezTo>
                  <a:lnTo>
                    <a:pt x="358950" y="142719"/>
                  </a:lnTo>
                  <a:cubicBezTo>
                    <a:pt x="359617" y="148376"/>
                    <a:pt x="357984" y="153906"/>
                    <a:pt x="354345" y="158290"/>
                  </a:cubicBezTo>
                  <a:cubicBezTo>
                    <a:pt x="350709" y="162674"/>
                    <a:pt x="345577" y="165300"/>
                    <a:pt x="339898" y="165686"/>
                  </a:cubicBezTo>
                  <a:lnTo>
                    <a:pt x="275934" y="170039"/>
                  </a:lnTo>
                  <a:lnTo>
                    <a:pt x="275934" y="165425"/>
                  </a:lnTo>
                  <a:cubicBezTo>
                    <a:pt x="275934" y="164244"/>
                    <a:pt x="275427" y="163118"/>
                    <a:pt x="274542" y="162338"/>
                  </a:cubicBezTo>
                  <a:cubicBezTo>
                    <a:pt x="274328" y="162149"/>
                    <a:pt x="274057" y="162067"/>
                    <a:pt x="273813" y="161928"/>
                  </a:cubicBezTo>
                  <a:lnTo>
                    <a:pt x="339335" y="157469"/>
                  </a:lnTo>
                  <a:close/>
                  <a:moveTo>
                    <a:pt x="233675" y="116084"/>
                  </a:moveTo>
                  <a:cubicBezTo>
                    <a:pt x="235463" y="106504"/>
                    <a:pt x="243828" y="99550"/>
                    <a:pt x="253564" y="99550"/>
                  </a:cubicBezTo>
                  <a:cubicBezTo>
                    <a:pt x="254808" y="99550"/>
                    <a:pt x="256063" y="99666"/>
                    <a:pt x="257291" y="99896"/>
                  </a:cubicBezTo>
                  <a:cubicBezTo>
                    <a:pt x="268266" y="101943"/>
                    <a:pt x="275528" y="112538"/>
                    <a:pt x="273480" y="123512"/>
                  </a:cubicBezTo>
                  <a:lnTo>
                    <a:pt x="266304" y="161964"/>
                  </a:lnTo>
                  <a:lnTo>
                    <a:pt x="262018" y="162500"/>
                  </a:lnTo>
                  <a:lnTo>
                    <a:pt x="257725" y="163037"/>
                  </a:lnTo>
                  <a:lnTo>
                    <a:pt x="265383" y="122001"/>
                  </a:lnTo>
                  <a:cubicBezTo>
                    <a:pt x="266599" y="115481"/>
                    <a:pt x="262301" y="109209"/>
                    <a:pt x="255781" y="107993"/>
                  </a:cubicBezTo>
                  <a:cubicBezTo>
                    <a:pt x="255037" y="107854"/>
                    <a:pt x="254294" y="107787"/>
                    <a:pt x="253564" y="107787"/>
                  </a:cubicBezTo>
                  <a:cubicBezTo>
                    <a:pt x="247894" y="107787"/>
                    <a:pt x="242850" y="111819"/>
                    <a:pt x="241772" y="117595"/>
                  </a:cubicBezTo>
                  <a:lnTo>
                    <a:pt x="232700" y="166213"/>
                  </a:lnTo>
                  <a:cubicBezTo>
                    <a:pt x="231218" y="166433"/>
                    <a:pt x="229767" y="166734"/>
                    <a:pt x="228343" y="167101"/>
                  </a:cubicBezTo>
                  <a:cubicBezTo>
                    <a:pt x="226822" y="167493"/>
                    <a:pt x="225338" y="167965"/>
                    <a:pt x="223892" y="168514"/>
                  </a:cubicBezTo>
                  <a:lnTo>
                    <a:pt x="233675" y="116084"/>
                  </a:lnTo>
                  <a:close/>
                  <a:moveTo>
                    <a:pt x="104257" y="212388"/>
                  </a:moveTo>
                  <a:lnTo>
                    <a:pt x="156788" y="136741"/>
                  </a:lnTo>
                  <a:cubicBezTo>
                    <a:pt x="157590" y="108724"/>
                    <a:pt x="170530" y="89737"/>
                    <a:pt x="171172" y="88814"/>
                  </a:cubicBezTo>
                  <a:cubicBezTo>
                    <a:pt x="172471" y="86949"/>
                    <a:pt x="175037" y="86493"/>
                    <a:pt x="176899" y="87792"/>
                  </a:cubicBezTo>
                  <a:cubicBezTo>
                    <a:pt x="178765" y="89089"/>
                    <a:pt x="179223" y="91655"/>
                    <a:pt x="177932" y="93523"/>
                  </a:cubicBezTo>
                  <a:cubicBezTo>
                    <a:pt x="177817" y="93686"/>
                    <a:pt x="170159" y="104973"/>
                    <a:pt x="166667" y="122540"/>
                  </a:cubicBezTo>
                  <a:cubicBezTo>
                    <a:pt x="166474" y="123512"/>
                    <a:pt x="166343" y="124563"/>
                    <a:pt x="166177" y="125572"/>
                  </a:cubicBezTo>
                  <a:cubicBezTo>
                    <a:pt x="165153" y="133254"/>
                    <a:pt x="163822" y="153978"/>
                    <a:pt x="176256" y="168737"/>
                  </a:cubicBezTo>
                  <a:cubicBezTo>
                    <a:pt x="189603" y="184579"/>
                    <a:pt x="188716" y="203205"/>
                    <a:pt x="187187" y="212388"/>
                  </a:cubicBezTo>
                  <a:lnTo>
                    <a:pt x="154883" y="212388"/>
                  </a:lnTo>
                  <a:lnTo>
                    <a:pt x="104257" y="212388"/>
                  </a:lnTo>
                  <a:close/>
                  <a:moveTo>
                    <a:pt x="344632" y="276163"/>
                  </a:moveTo>
                  <a:cubicBezTo>
                    <a:pt x="345750" y="278021"/>
                    <a:pt x="345042" y="279682"/>
                    <a:pt x="344688" y="280310"/>
                  </a:cubicBezTo>
                  <a:cubicBezTo>
                    <a:pt x="344330" y="280939"/>
                    <a:pt x="343268" y="282401"/>
                    <a:pt x="341100" y="282401"/>
                  </a:cubicBezTo>
                  <a:lnTo>
                    <a:pt x="127377" y="282401"/>
                  </a:lnTo>
                  <a:cubicBezTo>
                    <a:pt x="125209" y="282401"/>
                    <a:pt x="124152" y="280939"/>
                    <a:pt x="123794" y="280312"/>
                  </a:cubicBezTo>
                  <a:cubicBezTo>
                    <a:pt x="123440" y="279684"/>
                    <a:pt x="122732" y="278021"/>
                    <a:pt x="123850" y="276163"/>
                  </a:cubicBezTo>
                  <a:lnTo>
                    <a:pt x="157212" y="220625"/>
                  </a:lnTo>
                  <a:lnTo>
                    <a:pt x="208740" y="220625"/>
                  </a:lnTo>
                  <a:lnTo>
                    <a:pt x="214168" y="220625"/>
                  </a:lnTo>
                  <a:lnTo>
                    <a:pt x="218355" y="220625"/>
                  </a:lnTo>
                  <a:lnTo>
                    <a:pt x="222546" y="220625"/>
                  </a:lnTo>
                  <a:lnTo>
                    <a:pt x="220062" y="233940"/>
                  </a:lnTo>
                  <a:lnTo>
                    <a:pt x="228442" y="254498"/>
                  </a:lnTo>
                  <a:lnTo>
                    <a:pt x="243672" y="238346"/>
                  </a:lnTo>
                  <a:lnTo>
                    <a:pt x="246979" y="220625"/>
                  </a:lnTo>
                  <a:lnTo>
                    <a:pt x="251172" y="220625"/>
                  </a:lnTo>
                  <a:lnTo>
                    <a:pt x="255358" y="220625"/>
                  </a:lnTo>
                  <a:lnTo>
                    <a:pt x="271815" y="220625"/>
                  </a:lnTo>
                  <a:lnTo>
                    <a:pt x="311270" y="220625"/>
                  </a:lnTo>
                  <a:lnTo>
                    <a:pt x="344632" y="276163"/>
                  </a:lnTo>
                  <a:close/>
                </a:path>
              </a:pathLst>
            </a:custGeom>
            <a:solidFill>
              <a:srgbClr val="00B3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1" name="Google Shape;251;p20"/>
          <p:cNvSpPr txBox="1">
            <a:spLocks noGrp="1"/>
          </p:cNvSpPr>
          <p:nvPr>
            <p:ph type="title"/>
          </p:nvPr>
        </p:nvSpPr>
        <p:spPr>
          <a:xfrm>
            <a:off x="452750" y="3235363"/>
            <a:ext cx="662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the security advisories</a:t>
            </a:r>
            <a:endParaRPr/>
          </a:p>
        </p:txBody>
      </p:sp>
      <p:grpSp>
        <p:nvGrpSpPr>
          <p:cNvPr id="252" name="Google Shape;252;p20"/>
          <p:cNvGrpSpPr/>
          <p:nvPr/>
        </p:nvGrpSpPr>
        <p:grpSpPr>
          <a:xfrm>
            <a:off x="5093556" y="3043262"/>
            <a:ext cx="771269" cy="764808"/>
            <a:chOff x="7334932" y="2402172"/>
            <a:chExt cx="440675" cy="477736"/>
          </a:xfrm>
        </p:grpSpPr>
        <p:sp>
          <p:nvSpPr>
            <p:cNvPr id="253" name="Google Shape;253;p20"/>
            <p:cNvSpPr/>
            <p:nvPr/>
          </p:nvSpPr>
          <p:spPr>
            <a:xfrm>
              <a:off x="7495176" y="2463948"/>
              <a:ext cx="189820" cy="148262"/>
            </a:xfrm>
            <a:custGeom>
              <a:avLst/>
              <a:gdLst/>
              <a:ahLst/>
              <a:cxnLst/>
              <a:rect l="l" t="t" r="r" b="b"/>
              <a:pathLst>
                <a:path w="189820" h="148262" extrusionOk="0">
                  <a:moveTo>
                    <a:pt x="43212" y="89646"/>
                  </a:moveTo>
                  <a:cubicBezTo>
                    <a:pt x="50348" y="123135"/>
                    <a:pt x="80072" y="148263"/>
                    <a:pt x="115689" y="148263"/>
                  </a:cubicBezTo>
                  <a:cubicBezTo>
                    <a:pt x="156631" y="148263"/>
                    <a:pt x="189820" y="115073"/>
                    <a:pt x="189820" y="74131"/>
                  </a:cubicBezTo>
                  <a:cubicBezTo>
                    <a:pt x="189820" y="33190"/>
                    <a:pt x="156631" y="0"/>
                    <a:pt x="115689" y="0"/>
                  </a:cubicBezTo>
                  <a:cubicBezTo>
                    <a:pt x="97324" y="0"/>
                    <a:pt x="80612" y="6782"/>
                    <a:pt x="67666" y="17848"/>
                  </a:cubicBezTo>
                  <a:lnTo>
                    <a:pt x="67678" y="17808"/>
                  </a:lnTo>
                  <a:cubicBezTo>
                    <a:pt x="67678" y="17808"/>
                    <a:pt x="67320" y="18141"/>
                    <a:pt x="66107" y="19135"/>
                  </a:cubicBezTo>
                  <a:cubicBezTo>
                    <a:pt x="64264" y="20644"/>
                    <a:pt x="60429" y="23690"/>
                    <a:pt x="52723" y="29525"/>
                  </a:cubicBezTo>
                  <a:cubicBezTo>
                    <a:pt x="42224" y="37474"/>
                    <a:pt x="21589" y="36027"/>
                    <a:pt x="9823" y="34370"/>
                  </a:cubicBezTo>
                  <a:cubicBezTo>
                    <a:pt x="4732" y="33653"/>
                    <a:pt x="192" y="37541"/>
                    <a:pt x="33" y="42680"/>
                  </a:cubicBezTo>
                  <a:cubicBezTo>
                    <a:pt x="-457" y="58539"/>
                    <a:pt x="4024" y="88069"/>
                    <a:pt x="43212" y="89646"/>
                  </a:cubicBezTo>
                  <a:close/>
                  <a:moveTo>
                    <a:pt x="115689" y="140026"/>
                  </a:moveTo>
                  <a:cubicBezTo>
                    <a:pt x="84692" y="140026"/>
                    <a:pt x="58695" y="118485"/>
                    <a:pt x="51705" y="89606"/>
                  </a:cubicBezTo>
                  <a:cubicBezTo>
                    <a:pt x="80795" y="88002"/>
                    <a:pt x="104975" y="68116"/>
                    <a:pt x="112900" y="41192"/>
                  </a:cubicBezTo>
                  <a:cubicBezTo>
                    <a:pt x="120732" y="60293"/>
                    <a:pt x="138465" y="82588"/>
                    <a:pt x="177782" y="95981"/>
                  </a:cubicBezTo>
                  <a:cubicBezTo>
                    <a:pt x="168740" y="121593"/>
                    <a:pt x="144357" y="140026"/>
                    <a:pt x="115689" y="140026"/>
                  </a:cubicBezTo>
                  <a:close/>
                </a:path>
              </a:pathLst>
            </a:custGeom>
            <a:solidFill>
              <a:srgbClr val="4343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0"/>
            <p:cNvSpPr/>
            <p:nvPr/>
          </p:nvSpPr>
          <p:spPr>
            <a:xfrm>
              <a:off x="7334932" y="2402172"/>
              <a:ext cx="440675" cy="477736"/>
            </a:xfrm>
            <a:custGeom>
              <a:avLst/>
              <a:gdLst/>
              <a:ahLst/>
              <a:cxnLst/>
              <a:rect l="l" t="t" r="r" b="b"/>
              <a:pathLst>
                <a:path w="440675" h="477736" extrusionOk="0">
                  <a:moveTo>
                    <a:pt x="440654" y="64479"/>
                  </a:moveTo>
                  <a:cubicBezTo>
                    <a:pt x="440648" y="54845"/>
                    <a:pt x="435043" y="46093"/>
                    <a:pt x="426296" y="42057"/>
                  </a:cubicBezTo>
                  <a:lnTo>
                    <a:pt x="411175" y="35081"/>
                  </a:lnTo>
                  <a:cubicBezTo>
                    <a:pt x="408450" y="33823"/>
                    <a:pt x="406625" y="31183"/>
                    <a:pt x="406410" y="28190"/>
                  </a:cubicBezTo>
                  <a:lnTo>
                    <a:pt x="405172" y="10901"/>
                  </a:lnTo>
                  <a:cubicBezTo>
                    <a:pt x="404732" y="4758"/>
                    <a:pt x="399621" y="0"/>
                    <a:pt x="393463" y="0"/>
                  </a:cubicBezTo>
                  <a:cubicBezTo>
                    <a:pt x="387674" y="0"/>
                    <a:pt x="382750" y="4220"/>
                    <a:pt x="381863" y="9940"/>
                  </a:cubicBezTo>
                  <a:lnTo>
                    <a:pt x="377147" y="40344"/>
                  </a:lnTo>
                  <a:cubicBezTo>
                    <a:pt x="375801" y="49025"/>
                    <a:pt x="376322" y="57892"/>
                    <a:pt x="378674" y="66355"/>
                  </a:cubicBezTo>
                  <a:lnTo>
                    <a:pt x="380282" y="72139"/>
                  </a:lnTo>
                  <a:cubicBezTo>
                    <a:pt x="381539" y="76661"/>
                    <a:pt x="382276" y="81311"/>
                    <a:pt x="382480" y="86000"/>
                  </a:cubicBezTo>
                  <a:lnTo>
                    <a:pt x="383038" y="98842"/>
                  </a:lnTo>
                  <a:lnTo>
                    <a:pt x="383013" y="98842"/>
                  </a:lnTo>
                  <a:lnTo>
                    <a:pt x="383013" y="168603"/>
                  </a:lnTo>
                  <a:cubicBezTo>
                    <a:pt x="383283" y="180277"/>
                    <a:pt x="379728" y="191674"/>
                    <a:pt x="373089" y="201277"/>
                  </a:cubicBezTo>
                  <a:cubicBezTo>
                    <a:pt x="362359" y="216799"/>
                    <a:pt x="344692" y="226064"/>
                    <a:pt x="325823" y="226513"/>
                  </a:cubicBezTo>
                  <a:lnTo>
                    <a:pt x="309705" y="226513"/>
                  </a:lnTo>
                  <a:lnTo>
                    <a:pt x="304763" y="226513"/>
                  </a:lnTo>
                  <a:lnTo>
                    <a:pt x="250400" y="226513"/>
                  </a:lnTo>
                  <a:cubicBezTo>
                    <a:pt x="232887" y="226513"/>
                    <a:pt x="216942" y="233071"/>
                    <a:pt x="204754" y="243798"/>
                  </a:cubicBezTo>
                  <a:lnTo>
                    <a:pt x="204754" y="243668"/>
                  </a:lnTo>
                  <a:lnTo>
                    <a:pt x="154434" y="287664"/>
                  </a:lnTo>
                  <a:cubicBezTo>
                    <a:pt x="149965" y="291571"/>
                    <a:pt x="142956" y="289612"/>
                    <a:pt x="141161" y="283954"/>
                  </a:cubicBezTo>
                  <a:lnTo>
                    <a:pt x="120325" y="218276"/>
                  </a:lnTo>
                  <a:lnTo>
                    <a:pt x="120265" y="218276"/>
                  </a:lnTo>
                  <a:lnTo>
                    <a:pt x="112688" y="194166"/>
                  </a:lnTo>
                  <a:cubicBezTo>
                    <a:pt x="108400" y="180522"/>
                    <a:pt x="99213" y="169457"/>
                    <a:pt x="87451" y="162582"/>
                  </a:cubicBezTo>
                  <a:lnTo>
                    <a:pt x="139501" y="41329"/>
                  </a:lnTo>
                  <a:cubicBezTo>
                    <a:pt x="139583" y="41139"/>
                    <a:pt x="139571" y="40942"/>
                    <a:pt x="139623" y="40748"/>
                  </a:cubicBezTo>
                  <a:cubicBezTo>
                    <a:pt x="139704" y="40439"/>
                    <a:pt x="139808" y="40131"/>
                    <a:pt x="139817" y="39820"/>
                  </a:cubicBezTo>
                  <a:cubicBezTo>
                    <a:pt x="139824" y="39559"/>
                    <a:pt x="139749" y="39304"/>
                    <a:pt x="139706" y="39045"/>
                  </a:cubicBezTo>
                  <a:cubicBezTo>
                    <a:pt x="139663" y="38783"/>
                    <a:pt x="139651" y="38515"/>
                    <a:pt x="139558" y="38267"/>
                  </a:cubicBezTo>
                  <a:cubicBezTo>
                    <a:pt x="139450" y="37978"/>
                    <a:pt x="139255" y="37723"/>
                    <a:pt x="139079" y="37458"/>
                  </a:cubicBezTo>
                  <a:cubicBezTo>
                    <a:pt x="138967" y="37290"/>
                    <a:pt x="138913" y="37098"/>
                    <a:pt x="138773" y="36943"/>
                  </a:cubicBezTo>
                  <a:cubicBezTo>
                    <a:pt x="138762" y="36930"/>
                    <a:pt x="138709" y="36875"/>
                    <a:pt x="138689" y="36853"/>
                  </a:cubicBezTo>
                  <a:cubicBezTo>
                    <a:pt x="138688" y="36852"/>
                    <a:pt x="138684" y="36848"/>
                    <a:pt x="138683" y="36847"/>
                  </a:cubicBezTo>
                  <a:cubicBezTo>
                    <a:pt x="137385" y="35432"/>
                    <a:pt x="119484" y="16560"/>
                    <a:pt x="88691" y="16560"/>
                  </a:cubicBezTo>
                  <a:cubicBezTo>
                    <a:pt x="80480" y="16560"/>
                    <a:pt x="71445" y="20451"/>
                    <a:pt x="62707" y="24216"/>
                  </a:cubicBezTo>
                  <a:cubicBezTo>
                    <a:pt x="54448" y="27775"/>
                    <a:pt x="45908" y="31453"/>
                    <a:pt x="38878" y="31453"/>
                  </a:cubicBezTo>
                  <a:cubicBezTo>
                    <a:pt x="20858" y="31453"/>
                    <a:pt x="6692" y="21278"/>
                    <a:pt x="6552" y="21173"/>
                  </a:cubicBezTo>
                  <a:cubicBezTo>
                    <a:pt x="5297" y="20262"/>
                    <a:pt x="3640" y="20122"/>
                    <a:pt x="2254" y="20829"/>
                  </a:cubicBezTo>
                  <a:cubicBezTo>
                    <a:pt x="873" y="21531"/>
                    <a:pt x="0" y="22947"/>
                    <a:pt x="0" y="24497"/>
                  </a:cubicBezTo>
                  <a:lnTo>
                    <a:pt x="0" y="93034"/>
                  </a:lnTo>
                  <a:cubicBezTo>
                    <a:pt x="0" y="94345"/>
                    <a:pt x="623" y="95578"/>
                    <a:pt x="1679" y="96352"/>
                  </a:cubicBezTo>
                  <a:cubicBezTo>
                    <a:pt x="2339" y="96837"/>
                    <a:pt x="18078" y="108227"/>
                    <a:pt x="38878" y="108227"/>
                  </a:cubicBezTo>
                  <a:cubicBezTo>
                    <a:pt x="47726" y="108227"/>
                    <a:pt x="55902" y="104159"/>
                    <a:pt x="63811" y="100223"/>
                  </a:cubicBezTo>
                  <a:cubicBezTo>
                    <a:pt x="70930" y="96680"/>
                    <a:pt x="77655" y="93334"/>
                    <a:pt x="84049" y="93334"/>
                  </a:cubicBezTo>
                  <a:cubicBezTo>
                    <a:pt x="93778" y="93334"/>
                    <a:pt x="101652" y="98204"/>
                    <a:pt x="105050" y="100700"/>
                  </a:cubicBezTo>
                  <a:lnTo>
                    <a:pt x="80047" y="158947"/>
                  </a:lnTo>
                  <a:cubicBezTo>
                    <a:pt x="73542" y="156335"/>
                    <a:pt x="66491" y="154890"/>
                    <a:pt x="59174" y="154890"/>
                  </a:cubicBezTo>
                  <a:cubicBezTo>
                    <a:pt x="53459" y="154890"/>
                    <a:pt x="49316" y="160334"/>
                    <a:pt x="50838" y="165842"/>
                  </a:cubicBezTo>
                  <a:lnTo>
                    <a:pt x="65325" y="218276"/>
                  </a:lnTo>
                  <a:lnTo>
                    <a:pt x="65260" y="218276"/>
                  </a:lnTo>
                  <a:lnTo>
                    <a:pt x="98664" y="339780"/>
                  </a:lnTo>
                  <a:cubicBezTo>
                    <a:pt x="104942" y="362612"/>
                    <a:pt x="129133" y="375461"/>
                    <a:pt x="151565" y="367877"/>
                  </a:cubicBezTo>
                  <a:lnTo>
                    <a:pt x="184982" y="356580"/>
                  </a:lnTo>
                  <a:cubicBezTo>
                    <a:pt x="187591" y="372033"/>
                    <a:pt x="191532" y="387260"/>
                    <a:pt x="196814" y="402076"/>
                  </a:cubicBezTo>
                  <a:lnTo>
                    <a:pt x="197684" y="404516"/>
                  </a:lnTo>
                  <a:lnTo>
                    <a:pt x="197684" y="469499"/>
                  </a:lnTo>
                  <a:cubicBezTo>
                    <a:pt x="197684" y="474048"/>
                    <a:pt x="201372" y="477736"/>
                    <a:pt x="205921" y="477736"/>
                  </a:cubicBezTo>
                  <a:lnTo>
                    <a:pt x="370657" y="477736"/>
                  </a:lnTo>
                  <a:cubicBezTo>
                    <a:pt x="375206" y="477736"/>
                    <a:pt x="378894" y="474048"/>
                    <a:pt x="378894" y="469499"/>
                  </a:cubicBezTo>
                  <a:lnTo>
                    <a:pt x="378894" y="399486"/>
                  </a:lnTo>
                  <a:lnTo>
                    <a:pt x="378894" y="359422"/>
                  </a:lnTo>
                  <a:cubicBezTo>
                    <a:pt x="380011" y="345433"/>
                    <a:pt x="383405" y="331652"/>
                    <a:pt x="389901" y="319263"/>
                  </a:cubicBezTo>
                  <a:lnTo>
                    <a:pt x="433325" y="236440"/>
                  </a:lnTo>
                  <a:cubicBezTo>
                    <a:pt x="440217" y="223294"/>
                    <a:pt x="440670" y="209126"/>
                    <a:pt x="440670" y="193759"/>
                  </a:cubicBezTo>
                  <a:lnTo>
                    <a:pt x="440670" y="98842"/>
                  </a:lnTo>
                  <a:lnTo>
                    <a:pt x="440676" y="98842"/>
                  </a:lnTo>
                  <a:lnTo>
                    <a:pt x="440654" y="64479"/>
                  </a:lnTo>
                  <a:close/>
                  <a:moveTo>
                    <a:pt x="84049" y="85097"/>
                  </a:moveTo>
                  <a:cubicBezTo>
                    <a:pt x="75720" y="85097"/>
                    <a:pt x="67799" y="89039"/>
                    <a:pt x="60141" y="92849"/>
                  </a:cubicBezTo>
                  <a:cubicBezTo>
                    <a:pt x="52761" y="96521"/>
                    <a:pt x="45789" y="99990"/>
                    <a:pt x="38878" y="99990"/>
                  </a:cubicBezTo>
                  <a:cubicBezTo>
                    <a:pt x="24461" y="99990"/>
                    <a:pt x="12512" y="93477"/>
                    <a:pt x="8237" y="90820"/>
                  </a:cubicBezTo>
                  <a:lnTo>
                    <a:pt x="8237" y="31777"/>
                  </a:lnTo>
                  <a:cubicBezTo>
                    <a:pt x="14835" y="35234"/>
                    <a:pt x="25867" y="39690"/>
                    <a:pt x="38878" y="39690"/>
                  </a:cubicBezTo>
                  <a:cubicBezTo>
                    <a:pt x="47607" y="39690"/>
                    <a:pt x="56940" y="35670"/>
                    <a:pt x="65965" y="31781"/>
                  </a:cubicBezTo>
                  <a:cubicBezTo>
                    <a:pt x="73936" y="28348"/>
                    <a:pt x="82177" y="24797"/>
                    <a:pt x="88691" y="24797"/>
                  </a:cubicBezTo>
                  <a:cubicBezTo>
                    <a:pt x="110918" y="24797"/>
                    <a:pt x="125813" y="36204"/>
                    <a:pt x="130812" y="40689"/>
                  </a:cubicBezTo>
                  <a:lnTo>
                    <a:pt x="108373" y="92962"/>
                  </a:lnTo>
                  <a:cubicBezTo>
                    <a:pt x="103559" y="89708"/>
                    <a:pt x="94850" y="85097"/>
                    <a:pt x="84049" y="85097"/>
                  </a:cubicBezTo>
                  <a:close/>
                  <a:moveTo>
                    <a:pt x="58846" y="163289"/>
                  </a:moveTo>
                  <a:cubicBezTo>
                    <a:pt x="58970" y="163127"/>
                    <a:pt x="59098" y="163127"/>
                    <a:pt x="59174" y="163127"/>
                  </a:cubicBezTo>
                  <a:cubicBezTo>
                    <a:pt x="65368" y="163127"/>
                    <a:pt x="71318" y="164324"/>
                    <a:pt x="76809" y="166489"/>
                  </a:cubicBezTo>
                  <a:cubicBezTo>
                    <a:pt x="79383" y="167503"/>
                    <a:pt x="81860" y="168717"/>
                    <a:pt x="84202" y="170150"/>
                  </a:cubicBezTo>
                  <a:cubicBezTo>
                    <a:pt x="93809" y="176030"/>
                    <a:pt x="101258" y="185272"/>
                    <a:pt x="104830" y="196635"/>
                  </a:cubicBezTo>
                  <a:lnTo>
                    <a:pt x="109042" y="210039"/>
                  </a:lnTo>
                  <a:lnTo>
                    <a:pt x="71594" y="210039"/>
                  </a:lnTo>
                  <a:lnTo>
                    <a:pt x="58777" y="163648"/>
                  </a:lnTo>
                  <a:cubicBezTo>
                    <a:pt x="58757" y="163575"/>
                    <a:pt x="58723" y="163452"/>
                    <a:pt x="58846" y="163289"/>
                  </a:cubicBezTo>
                  <a:close/>
                  <a:moveTo>
                    <a:pt x="234750" y="255342"/>
                  </a:moveTo>
                  <a:cubicBezTo>
                    <a:pt x="230201" y="255342"/>
                    <a:pt x="226513" y="251654"/>
                    <a:pt x="226513" y="247105"/>
                  </a:cubicBezTo>
                  <a:cubicBezTo>
                    <a:pt x="226513" y="242556"/>
                    <a:pt x="230201" y="238868"/>
                    <a:pt x="234750" y="238868"/>
                  </a:cubicBezTo>
                  <a:cubicBezTo>
                    <a:pt x="239299" y="238868"/>
                    <a:pt x="242986" y="242556"/>
                    <a:pt x="242986" y="247105"/>
                  </a:cubicBezTo>
                  <a:cubicBezTo>
                    <a:pt x="242986" y="251654"/>
                    <a:pt x="239299" y="255342"/>
                    <a:pt x="234750" y="255342"/>
                  </a:cubicBezTo>
                  <a:close/>
                  <a:moveTo>
                    <a:pt x="251223" y="267697"/>
                  </a:moveTo>
                  <a:cubicBezTo>
                    <a:pt x="246674" y="267697"/>
                    <a:pt x="242986" y="264009"/>
                    <a:pt x="242986" y="259460"/>
                  </a:cubicBezTo>
                  <a:cubicBezTo>
                    <a:pt x="242986" y="254911"/>
                    <a:pt x="246674" y="251223"/>
                    <a:pt x="251223" y="251223"/>
                  </a:cubicBezTo>
                  <a:cubicBezTo>
                    <a:pt x="255772" y="251223"/>
                    <a:pt x="259460" y="254911"/>
                    <a:pt x="259460" y="259460"/>
                  </a:cubicBezTo>
                  <a:cubicBezTo>
                    <a:pt x="259460" y="264009"/>
                    <a:pt x="255772" y="267697"/>
                    <a:pt x="251223" y="267697"/>
                  </a:cubicBezTo>
                  <a:close/>
                  <a:moveTo>
                    <a:pt x="275934" y="271815"/>
                  </a:moveTo>
                  <a:cubicBezTo>
                    <a:pt x="271385" y="271815"/>
                    <a:pt x="267697" y="268128"/>
                    <a:pt x="267697" y="263579"/>
                  </a:cubicBezTo>
                  <a:cubicBezTo>
                    <a:pt x="267697" y="259030"/>
                    <a:pt x="271385" y="255342"/>
                    <a:pt x="275934" y="255342"/>
                  </a:cubicBezTo>
                  <a:cubicBezTo>
                    <a:pt x="280483" y="255342"/>
                    <a:pt x="284171" y="259030"/>
                    <a:pt x="284171" y="263579"/>
                  </a:cubicBezTo>
                  <a:cubicBezTo>
                    <a:pt x="284171" y="268128"/>
                    <a:pt x="280483" y="271815"/>
                    <a:pt x="275934" y="271815"/>
                  </a:cubicBezTo>
                  <a:close/>
                  <a:moveTo>
                    <a:pt x="300644" y="267697"/>
                  </a:moveTo>
                  <a:cubicBezTo>
                    <a:pt x="296095" y="267697"/>
                    <a:pt x="292407" y="264009"/>
                    <a:pt x="292407" y="259460"/>
                  </a:cubicBezTo>
                  <a:cubicBezTo>
                    <a:pt x="292407" y="254911"/>
                    <a:pt x="296095" y="251223"/>
                    <a:pt x="300644" y="251223"/>
                  </a:cubicBezTo>
                  <a:cubicBezTo>
                    <a:pt x="305193" y="251223"/>
                    <a:pt x="308881" y="254911"/>
                    <a:pt x="308881" y="259460"/>
                  </a:cubicBezTo>
                  <a:cubicBezTo>
                    <a:pt x="308881" y="264009"/>
                    <a:pt x="305193" y="267697"/>
                    <a:pt x="300644" y="267697"/>
                  </a:cubicBezTo>
                  <a:close/>
                  <a:moveTo>
                    <a:pt x="308881" y="247105"/>
                  </a:moveTo>
                  <a:cubicBezTo>
                    <a:pt x="308881" y="244905"/>
                    <a:pt x="309756" y="242919"/>
                    <a:pt x="311161" y="241442"/>
                  </a:cubicBezTo>
                  <a:cubicBezTo>
                    <a:pt x="312661" y="239863"/>
                    <a:pt x="314768" y="238868"/>
                    <a:pt x="317118" y="238868"/>
                  </a:cubicBezTo>
                  <a:cubicBezTo>
                    <a:pt x="321667" y="238868"/>
                    <a:pt x="325355" y="242556"/>
                    <a:pt x="325355" y="247105"/>
                  </a:cubicBezTo>
                  <a:cubicBezTo>
                    <a:pt x="325355" y="251654"/>
                    <a:pt x="321667" y="255342"/>
                    <a:pt x="317118" y="255342"/>
                  </a:cubicBezTo>
                  <a:cubicBezTo>
                    <a:pt x="312569" y="255342"/>
                    <a:pt x="308881" y="251654"/>
                    <a:pt x="308881" y="247105"/>
                  </a:cubicBezTo>
                  <a:close/>
                  <a:moveTo>
                    <a:pt x="393463" y="8237"/>
                  </a:moveTo>
                  <a:cubicBezTo>
                    <a:pt x="395291" y="8237"/>
                    <a:pt x="396826" y="9665"/>
                    <a:pt x="396957" y="11489"/>
                  </a:cubicBezTo>
                  <a:lnTo>
                    <a:pt x="398195" y="28778"/>
                  </a:lnTo>
                  <a:cubicBezTo>
                    <a:pt x="398623" y="34765"/>
                    <a:pt x="402275" y="40045"/>
                    <a:pt x="407725" y="42560"/>
                  </a:cubicBezTo>
                  <a:lnTo>
                    <a:pt x="422845" y="49536"/>
                  </a:lnTo>
                  <a:cubicBezTo>
                    <a:pt x="428656" y="52217"/>
                    <a:pt x="432413" y="58085"/>
                    <a:pt x="432417" y="64484"/>
                  </a:cubicBezTo>
                  <a:lnTo>
                    <a:pt x="432433" y="90605"/>
                  </a:lnTo>
                  <a:lnTo>
                    <a:pt x="390925" y="90605"/>
                  </a:lnTo>
                  <a:lnTo>
                    <a:pt x="390709" y="85642"/>
                  </a:lnTo>
                  <a:cubicBezTo>
                    <a:pt x="390478" y="80336"/>
                    <a:pt x="389640" y="75051"/>
                    <a:pt x="388218" y="69933"/>
                  </a:cubicBezTo>
                  <a:lnTo>
                    <a:pt x="386610" y="64150"/>
                  </a:lnTo>
                  <a:cubicBezTo>
                    <a:pt x="384557" y="56765"/>
                    <a:pt x="384112" y="49181"/>
                    <a:pt x="385287" y="41607"/>
                  </a:cubicBezTo>
                  <a:lnTo>
                    <a:pt x="390002" y="11203"/>
                  </a:lnTo>
                  <a:cubicBezTo>
                    <a:pt x="390269" y="9484"/>
                    <a:pt x="391724" y="8237"/>
                    <a:pt x="393463" y="8237"/>
                  </a:cubicBezTo>
                  <a:close/>
                </a:path>
              </a:pathLst>
            </a:custGeom>
            <a:solidFill>
              <a:srgbClr val="E73D8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5" name="Google Shape;255;p20"/>
          <p:cNvSpPr txBox="1">
            <a:spLocks noGrp="1"/>
          </p:cNvSpPr>
          <p:nvPr>
            <p:ph type="title"/>
          </p:nvPr>
        </p:nvSpPr>
        <p:spPr>
          <a:xfrm>
            <a:off x="1385850" y="4311125"/>
            <a:ext cx="662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your own security advisories</a:t>
            </a:r>
            <a:endParaRPr/>
          </a:p>
        </p:txBody>
      </p:sp>
      <p:grpSp>
        <p:nvGrpSpPr>
          <p:cNvPr id="256" name="Google Shape;256;p20"/>
          <p:cNvGrpSpPr/>
          <p:nvPr/>
        </p:nvGrpSpPr>
        <p:grpSpPr>
          <a:xfrm>
            <a:off x="7023118" y="4189745"/>
            <a:ext cx="751265" cy="815456"/>
            <a:chOff x="5660153" y="4903959"/>
            <a:chExt cx="459040" cy="475180"/>
          </a:xfrm>
        </p:grpSpPr>
        <p:sp>
          <p:nvSpPr>
            <p:cNvPr id="257" name="Google Shape;257;p20"/>
            <p:cNvSpPr/>
            <p:nvPr/>
          </p:nvSpPr>
          <p:spPr>
            <a:xfrm>
              <a:off x="5849600" y="4920710"/>
              <a:ext cx="175091" cy="186614"/>
            </a:xfrm>
            <a:custGeom>
              <a:avLst/>
              <a:gdLst/>
              <a:ahLst/>
              <a:cxnLst/>
              <a:rect l="l" t="t" r="r" b="b"/>
              <a:pathLst>
                <a:path w="175091" h="186614" extrusionOk="0">
                  <a:moveTo>
                    <a:pt x="56810" y="184496"/>
                  </a:moveTo>
                  <a:cubicBezTo>
                    <a:pt x="59724" y="185195"/>
                    <a:pt x="62686" y="185762"/>
                    <a:pt x="65722" y="186105"/>
                  </a:cubicBezTo>
                  <a:cubicBezTo>
                    <a:pt x="68486" y="186417"/>
                    <a:pt x="71284" y="186615"/>
                    <a:pt x="74131" y="186615"/>
                  </a:cubicBezTo>
                  <a:cubicBezTo>
                    <a:pt x="76956" y="186615"/>
                    <a:pt x="79733" y="186423"/>
                    <a:pt x="82475" y="186115"/>
                  </a:cubicBezTo>
                  <a:cubicBezTo>
                    <a:pt x="85515" y="185775"/>
                    <a:pt x="88480" y="185208"/>
                    <a:pt x="91398" y="184510"/>
                  </a:cubicBezTo>
                  <a:cubicBezTo>
                    <a:pt x="123997" y="176719"/>
                    <a:pt x="148263" y="147469"/>
                    <a:pt x="148263" y="112483"/>
                  </a:cubicBezTo>
                  <a:cubicBezTo>
                    <a:pt x="148263" y="98496"/>
                    <a:pt x="144318" y="85462"/>
                    <a:pt x="137585" y="74299"/>
                  </a:cubicBezTo>
                  <a:cubicBezTo>
                    <a:pt x="137702" y="74300"/>
                    <a:pt x="137815" y="74317"/>
                    <a:pt x="137933" y="74317"/>
                  </a:cubicBezTo>
                  <a:cubicBezTo>
                    <a:pt x="158455" y="74317"/>
                    <a:pt x="175091" y="57680"/>
                    <a:pt x="175091" y="37158"/>
                  </a:cubicBezTo>
                  <a:cubicBezTo>
                    <a:pt x="175091" y="16636"/>
                    <a:pt x="158455" y="0"/>
                    <a:pt x="137933" y="0"/>
                  </a:cubicBezTo>
                  <a:cubicBezTo>
                    <a:pt x="117411" y="0"/>
                    <a:pt x="100774" y="16636"/>
                    <a:pt x="100774" y="37158"/>
                  </a:cubicBezTo>
                  <a:cubicBezTo>
                    <a:pt x="100774" y="39354"/>
                    <a:pt x="101002" y="41493"/>
                    <a:pt x="101367" y="43585"/>
                  </a:cubicBezTo>
                  <a:cubicBezTo>
                    <a:pt x="92928" y="40245"/>
                    <a:pt x="83758" y="38352"/>
                    <a:pt x="74131" y="38352"/>
                  </a:cubicBezTo>
                  <a:cubicBezTo>
                    <a:pt x="33190" y="38352"/>
                    <a:pt x="0" y="71541"/>
                    <a:pt x="0" y="112483"/>
                  </a:cubicBezTo>
                  <a:cubicBezTo>
                    <a:pt x="0" y="147449"/>
                    <a:pt x="24239" y="176685"/>
                    <a:pt x="56810" y="184496"/>
                  </a:cubicBezTo>
                  <a:close/>
                  <a:moveTo>
                    <a:pt x="74131" y="178378"/>
                  </a:moveTo>
                  <a:cubicBezTo>
                    <a:pt x="46925" y="178378"/>
                    <a:pt x="23521" y="161801"/>
                    <a:pt x="13477" y="138219"/>
                  </a:cubicBezTo>
                  <a:cubicBezTo>
                    <a:pt x="30860" y="128410"/>
                    <a:pt x="28153" y="110603"/>
                    <a:pt x="28153" y="110603"/>
                  </a:cubicBezTo>
                  <a:cubicBezTo>
                    <a:pt x="49301" y="110603"/>
                    <a:pt x="66274" y="93328"/>
                    <a:pt x="75110" y="82058"/>
                  </a:cubicBezTo>
                  <a:cubicBezTo>
                    <a:pt x="83947" y="93328"/>
                    <a:pt x="100921" y="110603"/>
                    <a:pt x="122068" y="110603"/>
                  </a:cubicBezTo>
                  <a:cubicBezTo>
                    <a:pt x="122068" y="110603"/>
                    <a:pt x="119494" y="127329"/>
                    <a:pt x="135138" y="137293"/>
                  </a:cubicBezTo>
                  <a:cubicBezTo>
                    <a:pt x="125315" y="161359"/>
                    <a:pt x="101688" y="178378"/>
                    <a:pt x="74131" y="178378"/>
                  </a:cubicBezTo>
                  <a:close/>
                </a:path>
              </a:pathLst>
            </a:custGeom>
            <a:solidFill>
              <a:srgbClr val="4343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0"/>
            <p:cNvSpPr/>
            <p:nvPr/>
          </p:nvSpPr>
          <p:spPr>
            <a:xfrm>
              <a:off x="5660153" y="4903959"/>
              <a:ext cx="459040" cy="475180"/>
            </a:xfrm>
            <a:custGeom>
              <a:avLst/>
              <a:gdLst/>
              <a:ahLst/>
              <a:cxnLst/>
              <a:rect l="l" t="t" r="r" b="b"/>
              <a:pathLst>
                <a:path w="459040" h="475180" extrusionOk="0">
                  <a:moveTo>
                    <a:pt x="455773" y="398668"/>
                  </a:moveTo>
                  <a:lnTo>
                    <a:pt x="381798" y="256091"/>
                  </a:lnTo>
                  <a:cubicBezTo>
                    <a:pt x="369052" y="231520"/>
                    <a:pt x="343677" y="216098"/>
                    <a:pt x="315996" y="216098"/>
                  </a:cubicBezTo>
                  <a:lnTo>
                    <a:pt x="290350" y="216098"/>
                  </a:lnTo>
                  <a:cubicBezTo>
                    <a:pt x="290255" y="216314"/>
                    <a:pt x="290203" y="216542"/>
                    <a:pt x="290093" y="216752"/>
                  </a:cubicBezTo>
                  <a:cubicBezTo>
                    <a:pt x="285474" y="225524"/>
                    <a:pt x="277277" y="231198"/>
                    <a:pt x="267697" y="232471"/>
                  </a:cubicBezTo>
                  <a:lnTo>
                    <a:pt x="267697" y="396931"/>
                  </a:lnTo>
                  <a:lnTo>
                    <a:pt x="263579" y="396931"/>
                  </a:lnTo>
                  <a:lnTo>
                    <a:pt x="259460" y="396931"/>
                  </a:lnTo>
                  <a:lnTo>
                    <a:pt x="259460" y="232485"/>
                  </a:lnTo>
                  <a:cubicBezTo>
                    <a:pt x="250020" y="231233"/>
                    <a:pt x="241906" y="225677"/>
                    <a:pt x="237241" y="217074"/>
                  </a:cubicBezTo>
                  <a:lnTo>
                    <a:pt x="237110" y="216834"/>
                  </a:lnTo>
                  <a:cubicBezTo>
                    <a:pt x="236494" y="215697"/>
                    <a:pt x="236159" y="214468"/>
                    <a:pt x="236003" y="213222"/>
                  </a:cubicBezTo>
                  <a:cubicBezTo>
                    <a:pt x="211640" y="206668"/>
                    <a:pt x="191145" y="189179"/>
                    <a:pt x="181228" y="165117"/>
                  </a:cubicBezTo>
                  <a:lnTo>
                    <a:pt x="148488" y="85677"/>
                  </a:lnTo>
                  <a:lnTo>
                    <a:pt x="146122" y="76181"/>
                  </a:lnTo>
                  <a:cubicBezTo>
                    <a:pt x="145080" y="71998"/>
                    <a:pt x="144589" y="67696"/>
                    <a:pt x="144663" y="63386"/>
                  </a:cubicBezTo>
                  <a:lnTo>
                    <a:pt x="144805" y="55132"/>
                  </a:lnTo>
                  <a:cubicBezTo>
                    <a:pt x="144940" y="47253"/>
                    <a:pt x="143189" y="39456"/>
                    <a:pt x="139699" y="32392"/>
                  </a:cubicBezTo>
                  <a:lnTo>
                    <a:pt x="127316" y="7331"/>
                  </a:lnTo>
                  <a:cubicBezTo>
                    <a:pt x="125044" y="2734"/>
                    <a:pt x="120401" y="0"/>
                    <a:pt x="115518" y="0"/>
                  </a:cubicBezTo>
                  <a:cubicBezTo>
                    <a:pt x="114072" y="0"/>
                    <a:pt x="112606" y="239"/>
                    <a:pt x="111173" y="741"/>
                  </a:cubicBezTo>
                  <a:cubicBezTo>
                    <a:pt x="104886" y="2941"/>
                    <a:pt x="101235" y="9493"/>
                    <a:pt x="102671" y="15998"/>
                  </a:cubicBezTo>
                  <a:lnTo>
                    <a:pt x="105547" y="29019"/>
                  </a:lnTo>
                  <a:cubicBezTo>
                    <a:pt x="106164" y="31815"/>
                    <a:pt x="105286" y="34730"/>
                    <a:pt x="103226" y="36720"/>
                  </a:cubicBezTo>
                  <a:lnTo>
                    <a:pt x="92633" y="46951"/>
                  </a:lnTo>
                  <a:cubicBezTo>
                    <a:pt x="85950" y="53405"/>
                    <a:pt x="83453" y="63063"/>
                    <a:pt x="86169" y="71948"/>
                  </a:cubicBezTo>
                  <a:lnTo>
                    <a:pt x="95401" y="102150"/>
                  </a:lnTo>
                  <a:lnTo>
                    <a:pt x="96793" y="106189"/>
                  </a:lnTo>
                  <a:lnTo>
                    <a:pt x="152980" y="266128"/>
                  </a:lnTo>
                  <a:cubicBezTo>
                    <a:pt x="152980" y="266128"/>
                    <a:pt x="178377" y="338005"/>
                    <a:pt x="179414" y="396931"/>
                  </a:cubicBezTo>
                  <a:lnTo>
                    <a:pt x="123552" y="396931"/>
                  </a:lnTo>
                  <a:lnTo>
                    <a:pt x="123552" y="319006"/>
                  </a:lnTo>
                  <a:lnTo>
                    <a:pt x="123552" y="293970"/>
                  </a:lnTo>
                  <a:lnTo>
                    <a:pt x="123552" y="235699"/>
                  </a:lnTo>
                  <a:cubicBezTo>
                    <a:pt x="123552" y="234121"/>
                    <a:pt x="122641" y="232689"/>
                    <a:pt x="121220" y="232001"/>
                  </a:cubicBezTo>
                  <a:cubicBezTo>
                    <a:pt x="119802" y="231317"/>
                    <a:pt x="118101" y="231504"/>
                    <a:pt x="116864" y="232481"/>
                  </a:cubicBezTo>
                  <a:cubicBezTo>
                    <a:pt x="116760" y="232564"/>
                    <a:pt x="106220" y="240688"/>
                    <a:pt x="85298" y="240688"/>
                  </a:cubicBezTo>
                  <a:cubicBezTo>
                    <a:pt x="76850" y="240688"/>
                    <a:pt x="72641" y="238993"/>
                    <a:pt x="67769" y="237028"/>
                  </a:cubicBezTo>
                  <a:cubicBezTo>
                    <a:pt x="61430" y="234474"/>
                    <a:pt x="54245" y="231581"/>
                    <a:pt x="37794" y="231581"/>
                  </a:cubicBezTo>
                  <a:cubicBezTo>
                    <a:pt x="26933" y="231581"/>
                    <a:pt x="14984" y="234790"/>
                    <a:pt x="2282" y="241121"/>
                  </a:cubicBezTo>
                  <a:cubicBezTo>
                    <a:pt x="883" y="241816"/>
                    <a:pt x="0" y="243244"/>
                    <a:pt x="0" y="244807"/>
                  </a:cubicBezTo>
                  <a:lnTo>
                    <a:pt x="0" y="328114"/>
                  </a:lnTo>
                  <a:cubicBezTo>
                    <a:pt x="0" y="329540"/>
                    <a:pt x="738" y="330865"/>
                    <a:pt x="1950" y="331615"/>
                  </a:cubicBezTo>
                  <a:cubicBezTo>
                    <a:pt x="3159" y="332367"/>
                    <a:pt x="4681" y="332437"/>
                    <a:pt x="5954" y="331800"/>
                  </a:cubicBezTo>
                  <a:cubicBezTo>
                    <a:pt x="17505" y="326043"/>
                    <a:pt x="28218" y="323125"/>
                    <a:pt x="37794" y="323125"/>
                  </a:cubicBezTo>
                  <a:cubicBezTo>
                    <a:pt x="52649" y="323125"/>
                    <a:pt x="58770" y="325592"/>
                    <a:pt x="64690" y="327977"/>
                  </a:cubicBezTo>
                  <a:cubicBezTo>
                    <a:pt x="69885" y="330068"/>
                    <a:pt x="75254" y="332232"/>
                    <a:pt x="85298" y="332232"/>
                  </a:cubicBezTo>
                  <a:cubicBezTo>
                    <a:pt x="99366" y="332232"/>
                    <a:pt x="109335" y="328949"/>
                    <a:pt x="115316" y="326136"/>
                  </a:cubicBezTo>
                  <a:lnTo>
                    <a:pt x="115316" y="396931"/>
                  </a:lnTo>
                  <a:lnTo>
                    <a:pt x="76354" y="396931"/>
                  </a:lnTo>
                  <a:cubicBezTo>
                    <a:pt x="70234" y="396931"/>
                    <a:pt x="66251" y="403368"/>
                    <a:pt x="68984" y="408845"/>
                  </a:cubicBezTo>
                  <a:lnTo>
                    <a:pt x="99811" y="470621"/>
                  </a:lnTo>
                  <a:cubicBezTo>
                    <a:pt x="101205" y="473414"/>
                    <a:pt x="104059" y="475180"/>
                    <a:pt x="107181" y="475180"/>
                  </a:cubicBezTo>
                  <a:lnTo>
                    <a:pt x="263579" y="475180"/>
                  </a:lnTo>
                  <a:lnTo>
                    <a:pt x="419975" y="475180"/>
                  </a:lnTo>
                  <a:cubicBezTo>
                    <a:pt x="423097" y="475180"/>
                    <a:pt x="425951" y="473414"/>
                    <a:pt x="427347" y="470621"/>
                  </a:cubicBezTo>
                  <a:lnTo>
                    <a:pt x="458174" y="408845"/>
                  </a:lnTo>
                  <a:cubicBezTo>
                    <a:pt x="460043" y="405097"/>
                    <a:pt x="458725" y="400946"/>
                    <a:pt x="455773" y="398668"/>
                  </a:cubicBezTo>
                  <a:close/>
                  <a:moveTo>
                    <a:pt x="113590" y="27243"/>
                  </a:moveTo>
                  <a:lnTo>
                    <a:pt x="110715" y="14221"/>
                  </a:lnTo>
                  <a:cubicBezTo>
                    <a:pt x="110177" y="11791"/>
                    <a:pt x="111545" y="9338"/>
                    <a:pt x="113894" y="8515"/>
                  </a:cubicBezTo>
                  <a:cubicBezTo>
                    <a:pt x="114422" y="8331"/>
                    <a:pt x="114968" y="8237"/>
                    <a:pt x="115518" y="8237"/>
                  </a:cubicBezTo>
                  <a:cubicBezTo>
                    <a:pt x="117404" y="8237"/>
                    <a:pt x="119095" y="9288"/>
                    <a:pt x="119932" y="10980"/>
                  </a:cubicBezTo>
                  <a:lnTo>
                    <a:pt x="132314" y="36041"/>
                  </a:lnTo>
                  <a:cubicBezTo>
                    <a:pt x="135210" y="41902"/>
                    <a:pt x="136682" y="48455"/>
                    <a:pt x="136569" y="54991"/>
                  </a:cubicBezTo>
                  <a:lnTo>
                    <a:pt x="136427" y="63245"/>
                  </a:lnTo>
                  <a:cubicBezTo>
                    <a:pt x="136341" y="68272"/>
                    <a:pt x="136914" y="73294"/>
                    <a:pt x="138129" y="78172"/>
                  </a:cubicBezTo>
                  <a:lnTo>
                    <a:pt x="138613" y="80117"/>
                  </a:lnTo>
                  <a:lnTo>
                    <a:pt x="100860" y="91832"/>
                  </a:lnTo>
                  <a:lnTo>
                    <a:pt x="94046" y="69540"/>
                  </a:lnTo>
                  <a:cubicBezTo>
                    <a:pt x="92226" y="63586"/>
                    <a:pt x="93878" y="57200"/>
                    <a:pt x="98356" y="52875"/>
                  </a:cubicBezTo>
                  <a:lnTo>
                    <a:pt x="108949" y="42644"/>
                  </a:lnTo>
                  <a:cubicBezTo>
                    <a:pt x="113038" y="38695"/>
                    <a:pt x="114816" y="32793"/>
                    <a:pt x="113590" y="27243"/>
                  </a:cubicBezTo>
                  <a:close/>
                  <a:moveTo>
                    <a:pt x="67769" y="320336"/>
                  </a:moveTo>
                  <a:cubicBezTo>
                    <a:pt x="61430" y="317782"/>
                    <a:pt x="54245" y="314888"/>
                    <a:pt x="37794" y="314888"/>
                  </a:cubicBezTo>
                  <a:cubicBezTo>
                    <a:pt x="28646" y="314888"/>
                    <a:pt x="18728" y="317164"/>
                    <a:pt x="8237" y="321665"/>
                  </a:cubicBezTo>
                  <a:lnTo>
                    <a:pt x="8237" y="247387"/>
                  </a:lnTo>
                  <a:cubicBezTo>
                    <a:pt x="18919" y="242363"/>
                    <a:pt x="28851" y="239818"/>
                    <a:pt x="37794" y="239818"/>
                  </a:cubicBezTo>
                  <a:cubicBezTo>
                    <a:pt x="52649" y="239818"/>
                    <a:pt x="58770" y="242283"/>
                    <a:pt x="64690" y="244670"/>
                  </a:cubicBezTo>
                  <a:cubicBezTo>
                    <a:pt x="69885" y="246761"/>
                    <a:pt x="75254" y="248925"/>
                    <a:pt x="85298" y="248925"/>
                  </a:cubicBezTo>
                  <a:cubicBezTo>
                    <a:pt x="99341" y="248925"/>
                    <a:pt x="109331" y="245649"/>
                    <a:pt x="115316" y="242840"/>
                  </a:cubicBezTo>
                  <a:lnTo>
                    <a:pt x="115316" y="293970"/>
                  </a:lnTo>
                  <a:lnTo>
                    <a:pt x="115316" y="316817"/>
                  </a:lnTo>
                  <a:cubicBezTo>
                    <a:pt x="111684" y="319020"/>
                    <a:pt x="101669" y="323995"/>
                    <a:pt x="85298" y="323995"/>
                  </a:cubicBezTo>
                  <a:cubicBezTo>
                    <a:pt x="76850" y="323995"/>
                    <a:pt x="72641" y="322300"/>
                    <a:pt x="67769" y="320336"/>
                  </a:cubicBezTo>
                  <a:close/>
                  <a:moveTo>
                    <a:pt x="287533" y="466944"/>
                  </a:moveTo>
                  <a:cubicBezTo>
                    <a:pt x="296749" y="459786"/>
                    <a:pt x="302703" y="448629"/>
                    <a:pt x="302703" y="436055"/>
                  </a:cubicBezTo>
                  <a:cubicBezTo>
                    <a:pt x="302703" y="423482"/>
                    <a:pt x="296749" y="412325"/>
                    <a:pt x="287533" y="405167"/>
                  </a:cubicBezTo>
                  <a:lnTo>
                    <a:pt x="450802" y="405167"/>
                  </a:lnTo>
                  <a:lnTo>
                    <a:pt x="450802" y="405167"/>
                  </a:lnTo>
                  <a:lnTo>
                    <a:pt x="419975" y="466944"/>
                  </a:lnTo>
                  <a:lnTo>
                    <a:pt x="287533" y="466944"/>
                  </a:lnTo>
                  <a:close/>
                  <a:moveTo>
                    <a:pt x="107181" y="466944"/>
                  </a:moveTo>
                  <a:lnTo>
                    <a:pt x="76354" y="405167"/>
                  </a:lnTo>
                  <a:lnTo>
                    <a:pt x="115316" y="405167"/>
                  </a:lnTo>
                  <a:lnTo>
                    <a:pt x="123552" y="405167"/>
                  </a:lnTo>
                  <a:lnTo>
                    <a:pt x="239624" y="405167"/>
                  </a:lnTo>
                  <a:cubicBezTo>
                    <a:pt x="230408" y="412325"/>
                    <a:pt x="224454" y="423482"/>
                    <a:pt x="224454" y="436055"/>
                  </a:cubicBezTo>
                  <a:cubicBezTo>
                    <a:pt x="224454" y="448629"/>
                    <a:pt x="230408" y="459786"/>
                    <a:pt x="239624" y="466944"/>
                  </a:cubicBezTo>
                  <a:lnTo>
                    <a:pt x="107181" y="466944"/>
                  </a:lnTo>
                  <a:close/>
                  <a:moveTo>
                    <a:pt x="263579" y="466944"/>
                  </a:moveTo>
                  <a:cubicBezTo>
                    <a:pt x="263578" y="466944"/>
                    <a:pt x="263577" y="466944"/>
                    <a:pt x="263576" y="466944"/>
                  </a:cubicBezTo>
                  <a:cubicBezTo>
                    <a:pt x="246545" y="466944"/>
                    <a:pt x="232690" y="453085"/>
                    <a:pt x="232690" y="436055"/>
                  </a:cubicBezTo>
                  <a:cubicBezTo>
                    <a:pt x="232690" y="420401"/>
                    <a:pt x="244404" y="407461"/>
                    <a:pt x="259520" y="405464"/>
                  </a:cubicBezTo>
                  <a:cubicBezTo>
                    <a:pt x="260852" y="405291"/>
                    <a:pt x="262200" y="405167"/>
                    <a:pt x="263579" y="405167"/>
                  </a:cubicBezTo>
                  <a:cubicBezTo>
                    <a:pt x="264957" y="405167"/>
                    <a:pt x="266305" y="405291"/>
                    <a:pt x="267637" y="405464"/>
                  </a:cubicBezTo>
                  <a:cubicBezTo>
                    <a:pt x="282753" y="407461"/>
                    <a:pt x="294467" y="420401"/>
                    <a:pt x="294467" y="436055"/>
                  </a:cubicBezTo>
                  <a:cubicBezTo>
                    <a:pt x="294467" y="453085"/>
                    <a:pt x="280612" y="466944"/>
                    <a:pt x="263581" y="466944"/>
                  </a:cubicBezTo>
                  <a:cubicBezTo>
                    <a:pt x="263580" y="466944"/>
                    <a:pt x="263579" y="466944"/>
                    <a:pt x="263579" y="466944"/>
                  </a:cubicBezTo>
                  <a:close/>
                  <a:moveTo>
                    <a:pt x="292407" y="289852"/>
                  </a:moveTo>
                  <a:lnTo>
                    <a:pt x="317118" y="289852"/>
                  </a:lnTo>
                  <a:cubicBezTo>
                    <a:pt x="319392" y="289852"/>
                    <a:pt x="321236" y="291696"/>
                    <a:pt x="321236" y="293970"/>
                  </a:cubicBezTo>
                  <a:cubicBezTo>
                    <a:pt x="321236" y="296244"/>
                    <a:pt x="319392" y="298089"/>
                    <a:pt x="317118" y="298089"/>
                  </a:cubicBezTo>
                  <a:lnTo>
                    <a:pt x="292407" y="298089"/>
                  </a:lnTo>
                  <a:cubicBezTo>
                    <a:pt x="290133" y="298089"/>
                    <a:pt x="288289" y="296244"/>
                    <a:pt x="288289" y="293970"/>
                  </a:cubicBezTo>
                  <a:cubicBezTo>
                    <a:pt x="288289" y="291696"/>
                    <a:pt x="290133" y="289852"/>
                    <a:pt x="292407" y="289852"/>
                  </a:cubicBezTo>
                  <a:close/>
                  <a:moveTo>
                    <a:pt x="345360" y="347367"/>
                  </a:moveTo>
                  <a:cubicBezTo>
                    <a:pt x="350373" y="336985"/>
                    <a:pt x="350887" y="325176"/>
                    <a:pt x="350538" y="317612"/>
                  </a:cubicBezTo>
                  <a:lnTo>
                    <a:pt x="394688" y="396931"/>
                  </a:lnTo>
                  <a:lnTo>
                    <a:pt x="355242" y="396931"/>
                  </a:lnTo>
                  <a:lnTo>
                    <a:pt x="345360" y="347367"/>
                  </a:lnTo>
                  <a:close/>
                </a:path>
              </a:pathLst>
            </a:custGeom>
            <a:solidFill>
              <a:srgbClr val="F479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Audio 3">
            <a:hlinkClick r:id="" action="ppaction://media"/>
            <a:extLst>
              <a:ext uri="{FF2B5EF4-FFF2-40B4-BE49-F238E27FC236}">
                <a16:creationId xmlns:a16="http://schemas.microsoft.com/office/drawing/2014/main" id="{AC5158FB-B839-4A7D-BD85-970F80477B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385"/>
    </mc:Choice>
    <mc:Fallback>
      <p:transition spd="slow" advTm="31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sldNum" idx="12"/>
          </p:nvPr>
        </p:nvSpPr>
        <p:spPr>
          <a:xfrm>
            <a:off x="8168633" y="47499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64" name="Google Shape;264;p21"/>
          <p:cNvSpPr txBox="1">
            <a:spLocks noGrp="1"/>
          </p:cNvSpPr>
          <p:nvPr>
            <p:ph type="title"/>
          </p:nvPr>
        </p:nvSpPr>
        <p:spPr>
          <a:xfrm>
            <a:off x="311700" y="196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the packages you use</a:t>
            </a:r>
            <a:endParaRPr/>
          </a:p>
        </p:txBody>
      </p:sp>
      <p:grpSp>
        <p:nvGrpSpPr>
          <p:cNvPr id="265" name="Google Shape;265;p21"/>
          <p:cNvGrpSpPr/>
          <p:nvPr/>
        </p:nvGrpSpPr>
        <p:grpSpPr>
          <a:xfrm>
            <a:off x="4690731" y="138778"/>
            <a:ext cx="751765" cy="765409"/>
            <a:chOff x="2508786" y="990476"/>
            <a:chExt cx="232493" cy="234285"/>
          </a:xfrm>
        </p:grpSpPr>
        <p:sp>
          <p:nvSpPr>
            <p:cNvPr id="266" name="Google Shape;266;p21"/>
            <p:cNvSpPr/>
            <p:nvPr/>
          </p:nvSpPr>
          <p:spPr>
            <a:xfrm rot="10800000" flipH="1">
              <a:off x="2538445" y="1201383"/>
              <a:ext cx="173174" cy="23378"/>
            </a:xfrm>
            <a:custGeom>
              <a:avLst/>
              <a:gdLst/>
              <a:ahLst/>
              <a:cxnLst/>
              <a:rect l="l" t="t" r="r" b="b"/>
              <a:pathLst>
                <a:path w="543" h="184" extrusionOk="0">
                  <a:moveTo>
                    <a:pt x="272" y="1"/>
                  </a:moveTo>
                  <a:lnTo>
                    <a:pt x="165" y="12"/>
                  </a:lnTo>
                  <a:lnTo>
                    <a:pt x="81" y="24"/>
                  </a:lnTo>
                  <a:lnTo>
                    <a:pt x="23" y="58"/>
                  </a:lnTo>
                  <a:lnTo>
                    <a:pt x="5" y="69"/>
                  </a:lnTo>
                  <a:lnTo>
                    <a:pt x="1" y="92"/>
                  </a:lnTo>
                  <a:lnTo>
                    <a:pt x="5" y="115"/>
                  </a:lnTo>
                  <a:lnTo>
                    <a:pt x="23" y="127"/>
                  </a:lnTo>
                  <a:lnTo>
                    <a:pt x="81" y="161"/>
                  </a:lnTo>
                  <a:lnTo>
                    <a:pt x="165" y="172"/>
                  </a:lnTo>
                  <a:lnTo>
                    <a:pt x="272" y="184"/>
                  </a:lnTo>
                  <a:lnTo>
                    <a:pt x="378" y="172"/>
                  </a:lnTo>
                  <a:lnTo>
                    <a:pt x="462" y="161"/>
                  </a:lnTo>
                  <a:lnTo>
                    <a:pt x="520" y="127"/>
                  </a:lnTo>
                  <a:lnTo>
                    <a:pt x="538" y="115"/>
                  </a:lnTo>
                  <a:lnTo>
                    <a:pt x="542" y="92"/>
                  </a:lnTo>
                  <a:lnTo>
                    <a:pt x="538" y="69"/>
                  </a:lnTo>
                  <a:lnTo>
                    <a:pt x="520" y="58"/>
                  </a:lnTo>
                  <a:lnTo>
                    <a:pt x="462" y="24"/>
                  </a:lnTo>
                  <a:lnTo>
                    <a:pt x="378" y="12"/>
                  </a:lnTo>
                  <a:lnTo>
                    <a:pt x="272"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rot="10800000" flipH="1">
              <a:off x="2511656" y="1038502"/>
              <a:ext cx="113536" cy="174570"/>
            </a:xfrm>
            <a:custGeom>
              <a:avLst/>
              <a:gdLst/>
              <a:ahLst/>
              <a:cxnLst/>
              <a:rect l="l" t="t" r="r" b="b"/>
              <a:pathLst>
                <a:path w="356" h="1374" extrusionOk="0">
                  <a:moveTo>
                    <a:pt x="356" y="0"/>
                  </a:moveTo>
                  <a:lnTo>
                    <a:pt x="329" y="12"/>
                  </a:lnTo>
                  <a:lnTo>
                    <a:pt x="32" y="321"/>
                  </a:lnTo>
                  <a:lnTo>
                    <a:pt x="18" y="344"/>
                  </a:lnTo>
                  <a:lnTo>
                    <a:pt x="9" y="366"/>
                  </a:lnTo>
                  <a:lnTo>
                    <a:pt x="5" y="401"/>
                  </a:lnTo>
                  <a:lnTo>
                    <a:pt x="1" y="435"/>
                  </a:lnTo>
                  <a:lnTo>
                    <a:pt x="1" y="1305"/>
                  </a:lnTo>
                  <a:lnTo>
                    <a:pt x="5" y="1339"/>
                  </a:lnTo>
                  <a:lnTo>
                    <a:pt x="14" y="1373"/>
                  </a:lnTo>
                  <a:lnTo>
                    <a:pt x="356" y="1019"/>
                  </a:lnTo>
                  <a:lnTo>
                    <a:pt x="356"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rot="10800000" flipH="1">
              <a:off x="2511656" y="1128709"/>
              <a:ext cx="113536" cy="84363"/>
            </a:xfrm>
            <a:custGeom>
              <a:avLst/>
              <a:gdLst/>
              <a:ahLst/>
              <a:cxnLst/>
              <a:rect l="l" t="t" r="r" b="b"/>
              <a:pathLst>
                <a:path w="356" h="664" extrusionOk="0">
                  <a:moveTo>
                    <a:pt x="356" y="0"/>
                  </a:moveTo>
                  <a:lnTo>
                    <a:pt x="329" y="12"/>
                  </a:lnTo>
                  <a:lnTo>
                    <a:pt x="32" y="321"/>
                  </a:lnTo>
                  <a:lnTo>
                    <a:pt x="18" y="344"/>
                  </a:lnTo>
                  <a:lnTo>
                    <a:pt x="9" y="366"/>
                  </a:lnTo>
                  <a:lnTo>
                    <a:pt x="5" y="401"/>
                  </a:lnTo>
                  <a:lnTo>
                    <a:pt x="1" y="435"/>
                  </a:lnTo>
                  <a:lnTo>
                    <a:pt x="1" y="664"/>
                  </a:lnTo>
                  <a:lnTo>
                    <a:pt x="5" y="630"/>
                  </a:lnTo>
                  <a:lnTo>
                    <a:pt x="9" y="595"/>
                  </a:lnTo>
                  <a:lnTo>
                    <a:pt x="18" y="572"/>
                  </a:lnTo>
                  <a:lnTo>
                    <a:pt x="32" y="550"/>
                  </a:lnTo>
                  <a:lnTo>
                    <a:pt x="329" y="241"/>
                  </a:lnTo>
                  <a:lnTo>
                    <a:pt x="356" y="229"/>
                  </a:lnTo>
                  <a:lnTo>
                    <a:pt x="356"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rot="10800000" flipH="1">
              <a:off x="2508786" y="1035580"/>
              <a:ext cx="119276" cy="180415"/>
            </a:xfrm>
            <a:custGeom>
              <a:avLst/>
              <a:gdLst/>
              <a:ahLst/>
              <a:cxnLst/>
              <a:rect l="l" t="t" r="r" b="b"/>
              <a:pathLst>
                <a:path w="374" h="1420" extrusionOk="0">
                  <a:moveTo>
                    <a:pt x="356" y="51"/>
                  </a:moveTo>
                  <a:lnTo>
                    <a:pt x="356" y="1030"/>
                  </a:lnTo>
                  <a:lnTo>
                    <a:pt x="25" y="1367"/>
                  </a:lnTo>
                  <a:lnTo>
                    <a:pt x="25" y="1367"/>
                  </a:lnTo>
                  <a:lnTo>
                    <a:pt x="23" y="1351"/>
                  </a:lnTo>
                  <a:lnTo>
                    <a:pt x="18" y="1328"/>
                  </a:lnTo>
                  <a:lnTo>
                    <a:pt x="18" y="458"/>
                  </a:lnTo>
                  <a:lnTo>
                    <a:pt x="23" y="424"/>
                  </a:lnTo>
                  <a:lnTo>
                    <a:pt x="27" y="401"/>
                  </a:lnTo>
                  <a:lnTo>
                    <a:pt x="36" y="378"/>
                  </a:lnTo>
                  <a:lnTo>
                    <a:pt x="45" y="367"/>
                  </a:lnTo>
                  <a:lnTo>
                    <a:pt x="342" y="58"/>
                  </a:lnTo>
                  <a:lnTo>
                    <a:pt x="356" y="51"/>
                  </a:lnTo>
                  <a:close/>
                  <a:moveTo>
                    <a:pt x="351" y="0"/>
                  </a:moveTo>
                  <a:lnTo>
                    <a:pt x="334" y="12"/>
                  </a:lnTo>
                  <a:lnTo>
                    <a:pt x="36" y="321"/>
                  </a:lnTo>
                  <a:lnTo>
                    <a:pt x="23" y="344"/>
                  </a:lnTo>
                  <a:lnTo>
                    <a:pt x="14" y="378"/>
                  </a:lnTo>
                  <a:lnTo>
                    <a:pt x="5" y="412"/>
                  </a:lnTo>
                  <a:lnTo>
                    <a:pt x="1" y="458"/>
                  </a:lnTo>
                  <a:lnTo>
                    <a:pt x="1" y="1328"/>
                  </a:lnTo>
                  <a:lnTo>
                    <a:pt x="5" y="1374"/>
                  </a:lnTo>
                  <a:lnTo>
                    <a:pt x="14" y="1408"/>
                  </a:lnTo>
                  <a:lnTo>
                    <a:pt x="18" y="1419"/>
                  </a:lnTo>
                  <a:lnTo>
                    <a:pt x="23" y="1419"/>
                  </a:lnTo>
                  <a:lnTo>
                    <a:pt x="369" y="1065"/>
                  </a:lnTo>
                  <a:lnTo>
                    <a:pt x="373" y="1053"/>
                  </a:lnTo>
                  <a:lnTo>
                    <a:pt x="373" y="1042"/>
                  </a:lnTo>
                  <a:lnTo>
                    <a:pt x="373" y="23"/>
                  </a:lnTo>
                  <a:lnTo>
                    <a:pt x="369" y="12"/>
                  </a:lnTo>
                  <a:lnTo>
                    <a:pt x="365"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rot="10800000" flipH="1">
              <a:off x="2624873" y="1038502"/>
              <a:ext cx="113536" cy="174570"/>
            </a:xfrm>
            <a:custGeom>
              <a:avLst/>
              <a:gdLst/>
              <a:ahLst/>
              <a:cxnLst/>
              <a:rect l="l" t="t" r="r" b="b"/>
              <a:pathLst>
                <a:path w="356" h="1374" extrusionOk="0">
                  <a:moveTo>
                    <a:pt x="1" y="0"/>
                  </a:moveTo>
                  <a:lnTo>
                    <a:pt x="1" y="1019"/>
                  </a:lnTo>
                  <a:lnTo>
                    <a:pt x="342" y="1373"/>
                  </a:lnTo>
                  <a:lnTo>
                    <a:pt x="351" y="1339"/>
                  </a:lnTo>
                  <a:lnTo>
                    <a:pt x="356" y="1305"/>
                  </a:lnTo>
                  <a:lnTo>
                    <a:pt x="356" y="435"/>
                  </a:lnTo>
                  <a:lnTo>
                    <a:pt x="351" y="401"/>
                  </a:lnTo>
                  <a:lnTo>
                    <a:pt x="347" y="366"/>
                  </a:lnTo>
                  <a:lnTo>
                    <a:pt x="338" y="344"/>
                  </a:lnTo>
                  <a:lnTo>
                    <a:pt x="324" y="321"/>
                  </a:lnTo>
                  <a:lnTo>
                    <a:pt x="27" y="12"/>
                  </a:lnTo>
                  <a:lnTo>
                    <a:pt x="1"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rot="10800000" flipH="1">
              <a:off x="2624873" y="1130107"/>
              <a:ext cx="113536" cy="82965"/>
            </a:xfrm>
            <a:custGeom>
              <a:avLst/>
              <a:gdLst/>
              <a:ahLst/>
              <a:cxnLst/>
              <a:rect l="l" t="t" r="r" b="b"/>
              <a:pathLst>
                <a:path w="356" h="653" extrusionOk="0">
                  <a:moveTo>
                    <a:pt x="1" y="0"/>
                  </a:moveTo>
                  <a:lnTo>
                    <a:pt x="1" y="218"/>
                  </a:lnTo>
                  <a:lnTo>
                    <a:pt x="27" y="229"/>
                  </a:lnTo>
                  <a:lnTo>
                    <a:pt x="324" y="538"/>
                  </a:lnTo>
                  <a:lnTo>
                    <a:pt x="338" y="561"/>
                  </a:lnTo>
                  <a:lnTo>
                    <a:pt x="347" y="584"/>
                  </a:lnTo>
                  <a:lnTo>
                    <a:pt x="351" y="618"/>
                  </a:lnTo>
                  <a:lnTo>
                    <a:pt x="356" y="653"/>
                  </a:lnTo>
                  <a:lnTo>
                    <a:pt x="356" y="435"/>
                  </a:lnTo>
                  <a:lnTo>
                    <a:pt x="351" y="401"/>
                  </a:lnTo>
                  <a:lnTo>
                    <a:pt x="347" y="366"/>
                  </a:lnTo>
                  <a:lnTo>
                    <a:pt x="338" y="344"/>
                  </a:lnTo>
                  <a:lnTo>
                    <a:pt x="324" y="321"/>
                  </a:lnTo>
                  <a:lnTo>
                    <a:pt x="27" y="12"/>
                  </a:lnTo>
                  <a:lnTo>
                    <a:pt x="1"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rot="10800000" flipH="1">
              <a:off x="2622002" y="1035580"/>
              <a:ext cx="119276" cy="180415"/>
            </a:xfrm>
            <a:custGeom>
              <a:avLst/>
              <a:gdLst/>
              <a:ahLst/>
              <a:cxnLst/>
              <a:rect l="l" t="t" r="r" b="b"/>
              <a:pathLst>
                <a:path w="374" h="1420" extrusionOk="0">
                  <a:moveTo>
                    <a:pt x="18" y="51"/>
                  </a:moveTo>
                  <a:lnTo>
                    <a:pt x="32" y="58"/>
                  </a:lnTo>
                  <a:lnTo>
                    <a:pt x="329" y="367"/>
                  </a:lnTo>
                  <a:lnTo>
                    <a:pt x="338" y="378"/>
                  </a:lnTo>
                  <a:lnTo>
                    <a:pt x="347" y="401"/>
                  </a:lnTo>
                  <a:lnTo>
                    <a:pt x="351" y="424"/>
                  </a:lnTo>
                  <a:lnTo>
                    <a:pt x="356" y="458"/>
                  </a:lnTo>
                  <a:lnTo>
                    <a:pt x="356" y="1328"/>
                  </a:lnTo>
                  <a:lnTo>
                    <a:pt x="351" y="1351"/>
                  </a:lnTo>
                  <a:lnTo>
                    <a:pt x="349" y="1367"/>
                  </a:lnTo>
                  <a:lnTo>
                    <a:pt x="349" y="1367"/>
                  </a:lnTo>
                  <a:lnTo>
                    <a:pt x="18" y="1030"/>
                  </a:lnTo>
                  <a:lnTo>
                    <a:pt x="18" y="51"/>
                  </a:lnTo>
                  <a:close/>
                  <a:moveTo>
                    <a:pt x="10" y="0"/>
                  </a:moveTo>
                  <a:lnTo>
                    <a:pt x="5" y="12"/>
                  </a:lnTo>
                  <a:lnTo>
                    <a:pt x="1" y="23"/>
                  </a:lnTo>
                  <a:lnTo>
                    <a:pt x="1" y="1042"/>
                  </a:lnTo>
                  <a:lnTo>
                    <a:pt x="1" y="1053"/>
                  </a:lnTo>
                  <a:lnTo>
                    <a:pt x="5" y="1065"/>
                  </a:lnTo>
                  <a:lnTo>
                    <a:pt x="351" y="1419"/>
                  </a:lnTo>
                  <a:lnTo>
                    <a:pt x="356" y="1419"/>
                  </a:lnTo>
                  <a:lnTo>
                    <a:pt x="360" y="1408"/>
                  </a:lnTo>
                  <a:lnTo>
                    <a:pt x="369" y="1374"/>
                  </a:lnTo>
                  <a:lnTo>
                    <a:pt x="373" y="1328"/>
                  </a:lnTo>
                  <a:lnTo>
                    <a:pt x="373" y="458"/>
                  </a:lnTo>
                  <a:lnTo>
                    <a:pt x="369" y="412"/>
                  </a:lnTo>
                  <a:lnTo>
                    <a:pt x="360" y="378"/>
                  </a:lnTo>
                  <a:lnTo>
                    <a:pt x="351" y="344"/>
                  </a:lnTo>
                  <a:lnTo>
                    <a:pt x="338" y="321"/>
                  </a:lnTo>
                  <a:lnTo>
                    <a:pt x="41" y="12"/>
                  </a:lnTo>
                  <a:lnTo>
                    <a:pt x="23"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rot="10800000" flipH="1">
              <a:off x="2515802" y="993398"/>
              <a:ext cx="218460" cy="90334"/>
            </a:xfrm>
            <a:custGeom>
              <a:avLst/>
              <a:gdLst/>
              <a:ahLst/>
              <a:cxnLst/>
              <a:rect l="l" t="t" r="r" b="b"/>
              <a:pathLst>
                <a:path w="685" h="711" extrusionOk="0">
                  <a:moveTo>
                    <a:pt x="343" y="1"/>
                  </a:moveTo>
                  <a:lnTo>
                    <a:pt x="1" y="355"/>
                  </a:lnTo>
                  <a:lnTo>
                    <a:pt x="10" y="378"/>
                  </a:lnTo>
                  <a:lnTo>
                    <a:pt x="19" y="401"/>
                  </a:lnTo>
                  <a:lnTo>
                    <a:pt x="316" y="699"/>
                  </a:lnTo>
                  <a:lnTo>
                    <a:pt x="343" y="710"/>
                  </a:lnTo>
                  <a:lnTo>
                    <a:pt x="369" y="699"/>
                  </a:lnTo>
                  <a:lnTo>
                    <a:pt x="666" y="401"/>
                  </a:lnTo>
                  <a:lnTo>
                    <a:pt x="675" y="378"/>
                  </a:lnTo>
                  <a:lnTo>
                    <a:pt x="684" y="355"/>
                  </a:lnTo>
                  <a:lnTo>
                    <a:pt x="343" y="1"/>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rot="10800000" flipH="1">
              <a:off x="2515802" y="1026813"/>
              <a:ext cx="218460" cy="56920"/>
            </a:xfrm>
            <a:custGeom>
              <a:avLst/>
              <a:gdLst/>
              <a:ahLst/>
              <a:cxnLst/>
              <a:rect l="l" t="t" r="r" b="b"/>
              <a:pathLst>
                <a:path w="685" h="448" extrusionOk="0">
                  <a:moveTo>
                    <a:pt x="343" y="1"/>
                  </a:moveTo>
                  <a:lnTo>
                    <a:pt x="1" y="355"/>
                  </a:lnTo>
                  <a:lnTo>
                    <a:pt x="10" y="378"/>
                  </a:lnTo>
                  <a:lnTo>
                    <a:pt x="19" y="401"/>
                  </a:lnTo>
                  <a:lnTo>
                    <a:pt x="63" y="447"/>
                  </a:lnTo>
                  <a:lnTo>
                    <a:pt x="227" y="275"/>
                  </a:lnTo>
                  <a:lnTo>
                    <a:pt x="254" y="253"/>
                  </a:lnTo>
                  <a:lnTo>
                    <a:pt x="285" y="230"/>
                  </a:lnTo>
                  <a:lnTo>
                    <a:pt x="312" y="218"/>
                  </a:lnTo>
                  <a:lnTo>
                    <a:pt x="374" y="218"/>
                  </a:lnTo>
                  <a:lnTo>
                    <a:pt x="400" y="230"/>
                  </a:lnTo>
                  <a:lnTo>
                    <a:pt x="431" y="253"/>
                  </a:lnTo>
                  <a:lnTo>
                    <a:pt x="458" y="275"/>
                  </a:lnTo>
                  <a:lnTo>
                    <a:pt x="622" y="447"/>
                  </a:lnTo>
                  <a:lnTo>
                    <a:pt x="658" y="401"/>
                  </a:lnTo>
                  <a:lnTo>
                    <a:pt x="666" y="401"/>
                  </a:lnTo>
                  <a:lnTo>
                    <a:pt x="675" y="378"/>
                  </a:lnTo>
                  <a:lnTo>
                    <a:pt x="684" y="355"/>
                  </a:lnTo>
                  <a:lnTo>
                    <a:pt x="343" y="1"/>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rot="10800000" flipH="1">
              <a:off x="2513251" y="990476"/>
              <a:ext cx="223882" cy="96179"/>
            </a:xfrm>
            <a:custGeom>
              <a:avLst/>
              <a:gdLst/>
              <a:ahLst/>
              <a:cxnLst/>
              <a:rect l="l" t="t" r="r" b="b"/>
              <a:pathLst>
                <a:path w="702" h="757" extrusionOk="0">
                  <a:moveTo>
                    <a:pt x="351" y="47"/>
                  </a:moveTo>
                  <a:lnTo>
                    <a:pt x="676" y="385"/>
                  </a:lnTo>
                  <a:lnTo>
                    <a:pt x="676" y="385"/>
                  </a:lnTo>
                  <a:lnTo>
                    <a:pt x="670" y="401"/>
                  </a:lnTo>
                  <a:lnTo>
                    <a:pt x="373" y="699"/>
                  </a:lnTo>
                  <a:lnTo>
                    <a:pt x="351" y="710"/>
                  </a:lnTo>
                  <a:lnTo>
                    <a:pt x="328" y="699"/>
                  </a:lnTo>
                  <a:lnTo>
                    <a:pt x="31" y="401"/>
                  </a:lnTo>
                  <a:lnTo>
                    <a:pt x="25" y="385"/>
                  </a:lnTo>
                  <a:lnTo>
                    <a:pt x="351" y="47"/>
                  </a:lnTo>
                  <a:close/>
                  <a:moveTo>
                    <a:pt x="346" y="1"/>
                  </a:moveTo>
                  <a:lnTo>
                    <a:pt x="4" y="356"/>
                  </a:lnTo>
                  <a:lnTo>
                    <a:pt x="0" y="367"/>
                  </a:lnTo>
                  <a:lnTo>
                    <a:pt x="0" y="390"/>
                  </a:lnTo>
                  <a:lnTo>
                    <a:pt x="9" y="424"/>
                  </a:lnTo>
                  <a:lnTo>
                    <a:pt x="22" y="436"/>
                  </a:lnTo>
                  <a:lnTo>
                    <a:pt x="320" y="745"/>
                  </a:lnTo>
                  <a:lnTo>
                    <a:pt x="337" y="756"/>
                  </a:lnTo>
                  <a:lnTo>
                    <a:pt x="364" y="756"/>
                  </a:lnTo>
                  <a:lnTo>
                    <a:pt x="382" y="745"/>
                  </a:lnTo>
                  <a:lnTo>
                    <a:pt x="679" y="436"/>
                  </a:lnTo>
                  <a:lnTo>
                    <a:pt x="692" y="424"/>
                  </a:lnTo>
                  <a:lnTo>
                    <a:pt x="701" y="390"/>
                  </a:lnTo>
                  <a:lnTo>
                    <a:pt x="701" y="367"/>
                  </a:lnTo>
                  <a:lnTo>
                    <a:pt x="697" y="356"/>
                  </a:lnTo>
                  <a:lnTo>
                    <a:pt x="35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rot="10800000" flipH="1">
              <a:off x="2646240" y="1085003"/>
              <a:ext cx="32849" cy="51075"/>
            </a:xfrm>
            <a:custGeom>
              <a:avLst/>
              <a:gdLst/>
              <a:ahLst/>
              <a:cxnLst/>
              <a:rect l="l" t="t" r="r" b="b"/>
              <a:pathLst>
                <a:path w="103" h="402" extrusionOk="0">
                  <a:moveTo>
                    <a:pt x="0" y="1"/>
                  </a:moveTo>
                  <a:lnTo>
                    <a:pt x="0" y="298"/>
                  </a:lnTo>
                  <a:lnTo>
                    <a:pt x="102" y="401"/>
                  </a:lnTo>
                  <a:lnTo>
                    <a:pt x="102" y="10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rot="10800000" flipH="1">
              <a:off x="2643370" y="1082081"/>
              <a:ext cx="38589" cy="56920"/>
            </a:xfrm>
            <a:custGeom>
              <a:avLst/>
              <a:gdLst/>
              <a:ahLst/>
              <a:cxnLst/>
              <a:rect l="l" t="t" r="r" b="b"/>
              <a:pathLst>
                <a:path w="121" h="448" extrusionOk="0">
                  <a:moveTo>
                    <a:pt x="18" y="58"/>
                  </a:moveTo>
                  <a:lnTo>
                    <a:pt x="102" y="145"/>
                  </a:lnTo>
                  <a:lnTo>
                    <a:pt x="102" y="145"/>
                  </a:lnTo>
                  <a:lnTo>
                    <a:pt x="102" y="390"/>
                  </a:lnTo>
                  <a:lnTo>
                    <a:pt x="18" y="298"/>
                  </a:lnTo>
                  <a:lnTo>
                    <a:pt x="18" y="58"/>
                  </a:lnTo>
                  <a:close/>
                  <a:moveTo>
                    <a:pt x="5" y="1"/>
                  </a:moveTo>
                  <a:lnTo>
                    <a:pt x="0" y="24"/>
                  </a:lnTo>
                  <a:lnTo>
                    <a:pt x="0" y="321"/>
                  </a:lnTo>
                  <a:lnTo>
                    <a:pt x="0" y="333"/>
                  </a:lnTo>
                  <a:lnTo>
                    <a:pt x="5" y="344"/>
                  </a:lnTo>
                  <a:lnTo>
                    <a:pt x="107" y="447"/>
                  </a:lnTo>
                  <a:lnTo>
                    <a:pt x="116" y="447"/>
                  </a:lnTo>
                  <a:lnTo>
                    <a:pt x="120" y="424"/>
                  </a:lnTo>
                  <a:lnTo>
                    <a:pt x="120" y="127"/>
                  </a:lnTo>
                  <a:lnTo>
                    <a:pt x="116" y="115"/>
                  </a:lnTo>
                  <a:lnTo>
                    <a:pt x="111" y="104"/>
                  </a:lnTo>
                  <a:lnTo>
                    <a:pt x="9"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rot="10800000" flipH="1">
              <a:off x="2551202" y="1006484"/>
              <a:ext cx="147660" cy="61239"/>
            </a:xfrm>
            <a:custGeom>
              <a:avLst/>
              <a:gdLst/>
              <a:ahLst/>
              <a:cxnLst/>
              <a:rect l="l" t="t" r="r" b="b"/>
              <a:pathLst>
                <a:path w="463" h="482" extrusionOk="0">
                  <a:moveTo>
                    <a:pt x="112" y="1"/>
                  </a:moveTo>
                  <a:lnTo>
                    <a:pt x="1" y="115"/>
                  </a:lnTo>
                  <a:lnTo>
                    <a:pt x="356" y="481"/>
                  </a:lnTo>
                  <a:lnTo>
                    <a:pt x="462" y="367"/>
                  </a:lnTo>
                  <a:lnTo>
                    <a:pt x="112"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rot="10800000" flipH="1">
              <a:off x="2551202" y="1044346"/>
              <a:ext cx="65379" cy="23378"/>
            </a:xfrm>
            <a:custGeom>
              <a:avLst/>
              <a:gdLst/>
              <a:ahLst/>
              <a:cxnLst/>
              <a:rect l="l" t="t" r="r" b="b"/>
              <a:pathLst>
                <a:path w="205" h="184" extrusionOk="0">
                  <a:moveTo>
                    <a:pt x="112" y="1"/>
                  </a:moveTo>
                  <a:lnTo>
                    <a:pt x="1" y="115"/>
                  </a:lnTo>
                  <a:lnTo>
                    <a:pt x="76" y="184"/>
                  </a:lnTo>
                  <a:lnTo>
                    <a:pt x="116" y="149"/>
                  </a:lnTo>
                  <a:lnTo>
                    <a:pt x="161" y="115"/>
                  </a:lnTo>
                  <a:lnTo>
                    <a:pt x="205" y="92"/>
                  </a:lnTo>
                  <a:lnTo>
                    <a:pt x="112" y="1"/>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rot="10800000" flipH="1">
              <a:off x="2548332" y="1005087"/>
              <a:ext cx="153401" cy="65559"/>
            </a:xfrm>
            <a:custGeom>
              <a:avLst/>
              <a:gdLst/>
              <a:ahLst/>
              <a:cxnLst/>
              <a:rect l="l" t="t" r="r" b="b"/>
              <a:pathLst>
                <a:path w="481" h="516" extrusionOk="0">
                  <a:moveTo>
                    <a:pt x="121" y="51"/>
                  </a:moveTo>
                  <a:lnTo>
                    <a:pt x="449" y="390"/>
                  </a:lnTo>
                  <a:lnTo>
                    <a:pt x="365" y="470"/>
                  </a:lnTo>
                  <a:lnTo>
                    <a:pt x="36" y="138"/>
                  </a:lnTo>
                  <a:lnTo>
                    <a:pt x="121" y="51"/>
                  </a:lnTo>
                  <a:close/>
                  <a:moveTo>
                    <a:pt x="116" y="1"/>
                  </a:moveTo>
                  <a:lnTo>
                    <a:pt x="10" y="115"/>
                  </a:lnTo>
                  <a:lnTo>
                    <a:pt x="5" y="127"/>
                  </a:lnTo>
                  <a:lnTo>
                    <a:pt x="1" y="138"/>
                  </a:lnTo>
                  <a:lnTo>
                    <a:pt x="5" y="150"/>
                  </a:lnTo>
                  <a:lnTo>
                    <a:pt x="10" y="161"/>
                  </a:lnTo>
                  <a:lnTo>
                    <a:pt x="360" y="516"/>
                  </a:lnTo>
                  <a:lnTo>
                    <a:pt x="369" y="516"/>
                  </a:lnTo>
                  <a:lnTo>
                    <a:pt x="476" y="413"/>
                  </a:lnTo>
                  <a:lnTo>
                    <a:pt x="480" y="401"/>
                  </a:lnTo>
                  <a:lnTo>
                    <a:pt x="480" y="390"/>
                  </a:lnTo>
                  <a:lnTo>
                    <a:pt x="480" y="378"/>
                  </a:lnTo>
                  <a:lnTo>
                    <a:pt x="476" y="367"/>
                  </a:lnTo>
                  <a:lnTo>
                    <a:pt x="12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rot="10800000" flipH="1">
              <a:off x="2551202" y="1052986"/>
              <a:ext cx="35719" cy="45231"/>
            </a:xfrm>
            <a:custGeom>
              <a:avLst/>
              <a:gdLst/>
              <a:ahLst/>
              <a:cxnLst/>
              <a:rect l="l" t="t" r="r" b="b"/>
              <a:pathLst>
                <a:path w="112" h="356" extrusionOk="0">
                  <a:moveTo>
                    <a:pt x="112" y="0"/>
                  </a:moveTo>
                  <a:lnTo>
                    <a:pt x="1" y="115"/>
                  </a:lnTo>
                  <a:lnTo>
                    <a:pt x="1" y="355"/>
                  </a:lnTo>
                  <a:lnTo>
                    <a:pt x="112" y="241"/>
                  </a:lnTo>
                  <a:lnTo>
                    <a:pt x="112"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rot="10800000" flipH="1">
              <a:off x="2548332" y="1050190"/>
              <a:ext cx="41460" cy="50948"/>
            </a:xfrm>
            <a:custGeom>
              <a:avLst/>
              <a:gdLst/>
              <a:ahLst/>
              <a:cxnLst/>
              <a:rect l="l" t="t" r="r" b="b"/>
              <a:pathLst>
                <a:path w="130" h="401" extrusionOk="0">
                  <a:moveTo>
                    <a:pt x="112" y="58"/>
                  </a:moveTo>
                  <a:lnTo>
                    <a:pt x="112" y="252"/>
                  </a:lnTo>
                  <a:lnTo>
                    <a:pt x="19" y="346"/>
                  </a:lnTo>
                  <a:lnTo>
                    <a:pt x="19" y="149"/>
                  </a:lnTo>
                  <a:lnTo>
                    <a:pt x="112" y="58"/>
                  </a:lnTo>
                  <a:close/>
                  <a:moveTo>
                    <a:pt x="116" y="0"/>
                  </a:moveTo>
                  <a:lnTo>
                    <a:pt x="10" y="115"/>
                  </a:lnTo>
                  <a:lnTo>
                    <a:pt x="5" y="126"/>
                  </a:lnTo>
                  <a:lnTo>
                    <a:pt x="1" y="138"/>
                  </a:lnTo>
                  <a:lnTo>
                    <a:pt x="1" y="378"/>
                  </a:lnTo>
                  <a:lnTo>
                    <a:pt x="5" y="390"/>
                  </a:lnTo>
                  <a:lnTo>
                    <a:pt x="14" y="401"/>
                  </a:lnTo>
                  <a:lnTo>
                    <a:pt x="125" y="287"/>
                  </a:lnTo>
                  <a:lnTo>
                    <a:pt x="125" y="275"/>
                  </a:lnTo>
                  <a:lnTo>
                    <a:pt x="130" y="264"/>
                  </a:lnTo>
                  <a:lnTo>
                    <a:pt x="130" y="23"/>
                  </a:lnTo>
                  <a:lnTo>
                    <a:pt x="125" y="12"/>
                  </a:lnTo>
                  <a:lnTo>
                    <a:pt x="116" y="0"/>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rot="10800000" flipH="1">
              <a:off x="2551202" y="1162124"/>
              <a:ext cx="35719" cy="36464"/>
            </a:xfrm>
            <a:custGeom>
              <a:avLst/>
              <a:gdLst/>
              <a:ahLst/>
              <a:cxnLst/>
              <a:rect l="l" t="t" r="r" b="b"/>
              <a:pathLst>
                <a:path w="112" h="287" extrusionOk="0">
                  <a:moveTo>
                    <a:pt x="112" y="1"/>
                  </a:moveTo>
                  <a:lnTo>
                    <a:pt x="1" y="104"/>
                  </a:lnTo>
                  <a:lnTo>
                    <a:pt x="1" y="287"/>
                  </a:lnTo>
                  <a:lnTo>
                    <a:pt x="112" y="172"/>
                  </a:lnTo>
                  <a:lnTo>
                    <a:pt x="112" y="1"/>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rot="10800000" flipH="1">
              <a:off x="2548332" y="1160599"/>
              <a:ext cx="41460" cy="40911"/>
            </a:xfrm>
            <a:custGeom>
              <a:avLst/>
              <a:gdLst/>
              <a:ahLst/>
              <a:cxnLst/>
              <a:rect l="l" t="t" r="r" b="b"/>
              <a:pathLst>
                <a:path w="130" h="322" extrusionOk="0">
                  <a:moveTo>
                    <a:pt x="112" y="58"/>
                  </a:moveTo>
                  <a:lnTo>
                    <a:pt x="112" y="172"/>
                  </a:lnTo>
                  <a:lnTo>
                    <a:pt x="19" y="277"/>
                  </a:lnTo>
                  <a:lnTo>
                    <a:pt x="19" y="277"/>
                  </a:lnTo>
                  <a:lnTo>
                    <a:pt x="19" y="150"/>
                  </a:lnTo>
                  <a:lnTo>
                    <a:pt x="112" y="58"/>
                  </a:lnTo>
                  <a:close/>
                  <a:moveTo>
                    <a:pt x="116" y="1"/>
                  </a:moveTo>
                  <a:lnTo>
                    <a:pt x="10" y="115"/>
                  </a:lnTo>
                  <a:lnTo>
                    <a:pt x="5" y="115"/>
                  </a:lnTo>
                  <a:lnTo>
                    <a:pt x="1" y="127"/>
                  </a:lnTo>
                  <a:lnTo>
                    <a:pt x="1" y="310"/>
                  </a:lnTo>
                  <a:lnTo>
                    <a:pt x="5" y="321"/>
                  </a:lnTo>
                  <a:lnTo>
                    <a:pt x="14" y="321"/>
                  </a:lnTo>
                  <a:lnTo>
                    <a:pt x="125" y="218"/>
                  </a:lnTo>
                  <a:lnTo>
                    <a:pt x="125" y="207"/>
                  </a:lnTo>
                  <a:lnTo>
                    <a:pt x="130" y="195"/>
                  </a:lnTo>
                  <a:lnTo>
                    <a:pt x="130" y="24"/>
                  </a:lnTo>
                  <a:lnTo>
                    <a:pt x="125" y="1"/>
                  </a:lnTo>
                  <a:close/>
                </a:path>
              </a:pathLst>
            </a:custGeom>
            <a:solidFill>
              <a:srgbClr val="4F4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21"/>
          <p:cNvSpPr txBox="1">
            <a:spLocks noGrp="1"/>
          </p:cNvSpPr>
          <p:nvPr>
            <p:ph type="title"/>
          </p:nvPr>
        </p:nvSpPr>
        <p:spPr>
          <a:xfrm>
            <a:off x="616400" y="1279238"/>
            <a:ext cx="482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packages </a:t>
            </a:r>
            <a:r>
              <a:rPr lang="en" i="1"/>
              <a:t>they</a:t>
            </a:r>
            <a:r>
              <a:rPr lang="en"/>
              <a:t> use</a:t>
            </a:r>
            <a:endParaRPr/>
          </a:p>
        </p:txBody>
      </p:sp>
      <p:sp>
        <p:nvSpPr>
          <p:cNvPr id="286" name="Google Shape;286;p21"/>
          <p:cNvSpPr txBox="1">
            <a:spLocks noGrp="1"/>
          </p:cNvSpPr>
          <p:nvPr>
            <p:ph type="title"/>
          </p:nvPr>
        </p:nvSpPr>
        <p:spPr>
          <a:xfrm>
            <a:off x="1803025" y="2163275"/>
            <a:ext cx="482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packages </a:t>
            </a:r>
            <a:r>
              <a:rPr lang="en" i="1"/>
              <a:t>they</a:t>
            </a:r>
            <a:r>
              <a:rPr lang="en"/>
              <a:t> use</a:t>
            </a:r>
            <a:endParaRPr/>
          </a:p>
        </p:txBody>
      </p:sp>
      <p:sp>
        <p:nvSpPr>
          <p:cNvPr id="287" name="Google Shape;287;p21"/>
          <p:cNvSpPr txBox="1">
            <a:spLocks noGrp="1"/>
          </p:cNvSpPr>
          <p:nvPr>
            <p:ph type="title"/>
          </p:nvPr>
        </p:nvSpPr>
        <p:spPr>
          <a:xfrm>
            <a:off x="3144625" y="3219900"/>
            <a:ext cx="482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packages </a:t>
            </a:r>
            <a:r>
              <a:rPr lang="en" i="1"/>
              <a:t>they</a:t>
            </a:r>
            <a:r>
              <a:rPr lang="en"/>
              <a:t> use</a:t>
            </a:r>
            <a:endParaRPr/>
          </a:p>
        </p:txBody>
      </p:sp>
      <p:sp>
        <p:nvSpPr>
          <p:cNvPr id="288" name="Google Shape;288;p21"/>
          <p:cNvSpPr txBox="1">
            <a:spLocks noGrp="1"/>
          </p:cNvSpPr>
          <p:nvPr>
            <p:ph type="title"/>
          </p:nvPr>
        </p:nvSpPr>
        <p:spPr>
          <a:xfrm>
            <a:off x="891175" y="4276525"/>
            <a:ext cx="664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we even know what they use?</a:t>
            </a:r>
            <a:endParaRPr/>
          </a:p>
        </p:txBody>
      </p:sp>
      <p:grpSp>
        <p:nvGrpSpPr>
          <p:cNvPr id="289" name="Google Shape;289;p21"/>
          <p:cNvGrpSpPr/>
          <p:nvPr/>
        </p:nvGrpSpPr>
        <p:grpSpPr>
          <a:xfrm>
            <a:off x="5321310" y="1279253"/>
            <a:ext cx="701812" cy="765408"/>
            <a:chOff x="5213224" y="1006484"/>
            <a:chExt cx="257687" cy="218276"/>
          </a:xfrm>
        </p:grpSpPr>
        <p:sp>
          <p:nvSpPr>
            <p:cNvPr id="290" name="Google Shape;290;p21"/>
            <p:cNvSpPr/>
            <p:nvPr/>
          </p:nvSpPr>
          <p:spPr>
            <a:xfrm rot="10800000" flipH="1">
              <a:off x="5213224" y="1202781"/>
              <a:ext cx="257687" cy="21980"/>
            </a:xfrm>
            <a:custGeom>
              <a:avLst/>
              <a:gdLst/>
              <a:ahLst/>
              <a:cxnLst/>
              <a:rect l="l" t="t" r="r" b="b"/>
              <a:pathLst>
                <a:path w="808" h="173" extrusionOk="0">
                  <a:moveTo>
                    <a:pt x="404" y="1"/>
                  </a:moveTo>
                  <a:lnTo>
                    <a:pt x="249" y="12"/>
                  </a:lnTo>
                  <a:lnTo>
                    <a:pt x="120" y="24"/>
                  </a:lnTo>
                  <a:lnTo>
                    <a:pt x="31" y="58"/>
                  </a:lnTo>
                  <a:lnTo>
                    <a:pt x="9" y="69"/>
                  </a:lnTo>
                  <a:lnTo>
                    <a:pt x="5" y="81"/>
                  </a:lnTo>
                  <a:lnTo>
                    <a:pt x="0" y="92"/>
                  </a:lnTo>
                  <a:lnTo>
                    <a:pt x="5" y="92"/>
                  </a:lnTo>
                  <a:lnTo>
                    <a:pt x="9" y="104"/>
                  </a:lnTo>
                  <a:lnTo>
                    <a:pt x="31" y="115"/>
                  </a:lnTo>
                  <a:lnTo>
                    <a:pt x="120" y="150"/>
                  </a:lnTo>
                  <a:lnTo>
                    <a:pt x="249" y="172"/>
                  </a:lnTo>
                  <a:lnTo>
                    <a:pt x="559" y="172"/>
                  </a:lnTo>
                  <a:lnTo>
                    <a:pt x="688" y="150"/>
                  </a:lnTo>
                  <a:lnTo>
                    <a:pt x="777" y="115"/>
                  </a:lnTo>
                  <a:lnTo>
                    <a:pt x="799" y="104"/>
                  </a:lnTo>
                  <a:lnTo>
                    <a:pt x="803" y="92"/>
                  </a:lnTo>
                  <a:lnTo>
                    <a:pt x="808" y="92"/>
                  </a:lnTo>
                  <a:lnTo>
                    <a:pt x="803" y="81"/>
                  </a:lnTo>
                  <a:lnTo>
                    <a:pt x="799" y="69"/>
                  </a:lnTo>
                  <a:lnTo>
                    <a:pt x="777" y="58"/>
                  </a:lnTo>
                  <a:lnTo>
                    <a:pt x="688" y="24"/>
                  </a:lnTo>
                  <a:lnTo>
                    <a:pt x="559" y="12"/>
                  </a:lnTo>
                  <a:lnTo>
                    <a:pt x="404"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rot="10800000" flipH="1">
              <a:off x="5227256" y="1086528"/>
              <a:ext cx="229622" cy="120700"/>
            </a:xfrm>
            <a:custGeom>
              <a:avLst/>
              <a:gdLst/>
              <a:ahLst/>
              <a:cxnLst/>
              <a:rect l="l" t="t" r="r" b="b"/>
              <a:pathLst>
                <a:path w="720" h="950" extrusionOk="0">
                  <a:moveTo>
                    <a:pt x="14" y="0"/>
                  </a:moveTo>
                  <a:lnTo>
                    <a:pt x="9" y="12"/>
                  </a:lnTo>
                  <a:lnTo>
                    <a:pt x="5" y="34"/>
                  </a:lnTo>
                  <a:lnTo>
                    <a:pt x="1" y="57"/>
                  </a:lnTo>
                  <a:lnTo>
                    <a:pt x="1" y="893"/>
                  </a:lnTo>
                  <a:lnTo>
                    <a:pt x="5" y="916"/>
                  </a:lnTo>
                  <a:lnTo>
                    <a:pt x="9" y="938"/>
                  </a:lnTo>
                  <a:lnTo>
                    <a:pt x="14" y="950"/>
                  </a:lnTo>
                  <a:lnTo>
                    <a:pt x="706" y="950"/>
                  </a:lnTo>
                  <a:lnTo>
                    <a:pt x="711" y="938"/>
                  </a:lnTo>
                  <a:lnTo>
                    <a:pt x="715" y="916"/>
                  </a:lnTo>
                  <a:lnTo>
                    <a:pt x="719" y="893"/>
                  </a:lnTo>
                  <a:lnTo>
                    <a:pt x="719" y="57"/>
                  </a:lnTo>
                  <a:lnTo>
                    <a:pt x="715" y="34"/>
                  </a:lnTo>
                  <a:lnTo>
                    <a:pt x="711" y="12"/>
                  </a:lnTo>
                  <a:lnTo>
                    <a:pt x="706" y="0"/>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rot="10800000" flipH="1">
              <a:off x="5227256" y="1086528"/>
              <a:ext cx="229622" cy="64034"/>
            </a:xfrm>
            <a:custGeom>
              <a:avLst/>
              <a:gdLst/>
              <a:ahLst/>
              <a:cxnLst/>
              <a:rect l="l" t="t" r="r" b="b"/>
              <a:pathLst>
                <a:path w="720" h="504" extrusionOk="0">
                  <a:moveTo>
                    <a:pt x="240" y="0"/>
                  </a:moveTo>
                  <a:lnTo>
                    <a:pt x="236" y="12"/>
                  </a:lnTo>
                  <a:lnTo>
                    <a:pt x="9" y="161"/>
                  </a:lnTo>
                  <a:lnTo>
                    <a:pt x="1" y="172"/>
                  </a:lnTo>
                  <a:lnTo>
                    <a:pt x="1" y="447"/>
                  </a:lnTo>
                  <a:lnTo>
                    <a:pt x="5" y="470"/>
                  </a:lnTo>
                  <a:lnTo>
                    <a:pt x="9" y="492"/>
                  </a:lnTo>
                  <a:lnTo>
                    <a:pt x="14" y="504"/>
                  </a:lnTo>
                  <a:lnTo>
                    <a:pt x="706" y="504"/>
                  </a:lnTo>
                  <a:lnTo>
                    <a:pt x="711" y="492"/>
                  </a:lnTo>
                  <a:lnTo>
                    <a:pt x="715" y="470"/>
                  </a:lnTo>
                  <a:lnTo>
                    <a:pt x="719" y="447"/>
                  </a:lnTo>
                  <a:lnTo>
                    <a:pt x="719" y="172"/>
                  </a:lnTo>
                  <a:lnTo>
                    <a:pt x="711" y="161"/>
                  </a:lnTo>
                  <a:lnTo>
                    <a:pt x="484" y="12"/>
                  </a:lnTo>
                  <a:lnTo>
                    <a:pt x="480" y="0"/>
                  </a:lnTo>
                  <a:close/>
                </a:path>
              </a:pathLst>
            </a:custGeom>
            <a:solidFill>
              <a:srgbClr val="915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rot="10800000" flipH="1">
              <a:off x="5224386" y="1083605"/>
              <a:ext cx="235363" cy="126544"/>
            </a:xfrm>
            <a:custGeom>
              <a:avLst/>
              <a:gdLst/>
              <a:ahLst/>
              <a:cxnLst/>
              <a:rect l="l" t="t" r="r" b="b"/>
              <a:pathLst>
                <a:path w="738" h="996" extrusionOk="0">
                  <a:moveTo>
                    <a:pt x="706" y="46"/>
                  </a:moveTo>
                  <a:lnTo>
                    <a:pt x="715" y="57"/>
                  </a:lnTo>
                  <a:lnTo>
                    <a:pt x="720" y="80"/>
                  </a:lnTo>
                  <a:lnTo>
                    <a:pt x="720" y="916"/>
                  </a:lnTo>
                  <a:lnTo>
                    <a:pt x="715" y="939"/>
                  </a:lnTo>
                  <a:lnTo>
                    <a:pt x="706" y="950"/>
                  </a:lnTo>
                  <a:lnTo>
                    <a:pt x="32" y="950"/>
                  </a:lnTo>
                  <a:lnTo>
                    <a:pt x="23" y="939"/>
                  </a:lnTo>
                  <a:lnTo>
                    <a:pt x="18" y="916"/>
                  </a:lnTo>
                  <a:lnTo>
                    <a:pt x="18" y="80"/>
                  </a:lnTo>
                  <a:lnTo>
                    <a:pt x="23" y="57"/>
                  </a:lnTo>
                  <a:lnTo>
                    <a:pt x="32" y="46"/>
                  </a:lnTo>
                  <a:close/>
                  <a:moveTo>
                    <a:pt x="32" y="0"/>
                  </a:moveTo>
                  <a:lnTo>
                    <a:pt x="23" y="12"/>
                  </a:lnTo>
                  <a:lnTo>
                    <a:pt x="10" y="23"/>
                  </a:lnTo>
                  <a:lnTo>
                    <a:pt x="5" y="46"/>
                  </a:lnTo>
                  <a:lnTo>
                    <a:pt x="1" y="80"/>
                  </a:lnTo>
                  <a:lnTo>
                    <a:pt x="1" y="916"/>
                  </a:lnTo>
                  <a:lnTo>
                    <a:pt x="5" y="950"/>
                  </a:lnTo>
                  <a:lnTo>
                    <a:pt x="10" y="973"/>
                  </a:lnTo>
                  <a:lnTo>
                    <a:pt x="23" y="996"/>
                  </a:lnTo>
                  <a:lnTo>
                    <a:pt x="715" y="996"/>
                  </a:lnTo>
                  <a:lnTo>
                    <a:pt x="728" y="973"/>
                  </a:lnTo>
                  <a:lnTo>
                    <a:pt x="733" y="950"/>
                  </a:lnTo>
                  <a:lnTo>
                    <a:pt x="737" y="916"/>
                  </a:lnTo>
                  <a:lnTo>
                    <a:pt x="737" y="80"/>
                  </a:lnTo>
                  <a:lnTo>
                    <a:pt x="733" y="46"/>
                  </a:lnTo>
                  <a:lnTo>
                    <a:pt x="728" y="23"/>
                  </a:lnTo>
                  <a:lnTo>
                    <a:pt x="715" y="12"/>
                  </a:lnTo>
                  <a:lnTo>
                    <a:pt x="70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rot="10800000" flipH="1">
              <a:off x="5224386" y="1045744"/>
              <a:ext cx="235363" cy="84490"/>
            </a:xfrm>
            <a:custGeom>
              <a:avLst/>
              <a:gdLst/>
              <a:ahLst/>
              <a:cxnLst/>
              <a:rect l="l" t="t" r="r" b="b"/>
              <a:pathLst>
                <a:path w="738" h="665" extrusionOk="0">
                  <a:moveTo>
                    <a:pt x="245" y="1"/>
                  </a:moveTo>
                  <a:lnTo>
                    <a:pt x="18" y="161"/>
                  </a:lnTo>
                  <a:lnTo>
                    <a:pt x="5" y="184"/>
                  </a:lnTo>
                  <a:lnTo>
                    <a:pt x="1" y="218"/>
                  </a:lnTo>
                  <a:lnTo>
                    <a:pt x="1" y="607"/>
                  </a:lnTo>
                  <a:lnTo>
                    <a:pt x="1" y="630"/>
                  </a:lnTo>
                  <a:lnTo>
                    <a:pt x="5" y="641"/>
                  </a:lnTo>
                  <a:lnTo>
                    <a:pt x="14" y="653"/>
                  </a:lnTo>
                  <a:lnTo>
                    <a:pt x="23" y="664"/>
                  </a:lnTo>
                  <a:lnTo>
                    <a:pt x="715" y="664"/>
                  </a:lnTo>
                  <a:lnTo>
                    <a:pt x="724" y="653"/>
                  </a:lnTo>
                  <a:lnTo>
                    <a:pt x="733" y="641"/>
                  </a:lnTo>
                  <a:lnTo>
                    <a:pt x="737" y="630"/>
                  </a:lnTo>
                  <a:lnTo>
                    <a:pt x="737" y="607"/>
                  </a:lnTo>
                  <a:lnTo>
                    <a:pt x="737" y="218"/>
                  </a:lnTo>
                  <a:lnTo>
                    <a:pt x="733" y="184"/>
                  </a:lnTo>
                  <a:lnTo>
                    <a:pt x="720" y="161"/>
                  </a:lnTo>
                  <a:lnTo>
                    <a:pt x="493" y="1"/>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rot="10800000" flipH="1">
              <a:off x="5224386" y="1045744"/>
              <a:ext cx="235363" cy="29222"/>
            </a:xfrm>
            <a:custGeom>
              <a:avLst/>
              <a:gdLst/>
              <a:ahLst/>
              <a:cxnLst/>
              <a:rect l="l" t="t" r="r" b="b"/>
              <a:pathLst>
                <a:path w="738" h="230" extrusionOk="0">
                  <a:moveTo>
                    <a:pt x="1" y="0"/>
                  </a:moveTo>
                  <a:lnTo>
                    <a:pt x="1" y="172"/>
                  </a:lnTo>
                  <a:lnTo>
                    <a:pt x="1" y="195"/>
                  </a:lnTo>
                  <a:lnTo>
                    <a:pt x="5" y="206"/>
                  </a:lnTo>
                  <a:lnTo>
                    <a:pt x="14" y="218"/>
                  </a:lnTo>
                  <a:lnTo>
                    <a:pt x="23" y="229"/>
                  </a:lnTo>
                  <a:lnTo>
                    <a:pt x="715" y="229"/>
                  </a:lnTo>
                  <a:lnTo>
                    <a:pt x="724" y="218"/>
                  </a:lnTo>
                  <a:lnTo>
                    <a:pt x="733" y="206"/>
                  </a:lnTo>
                  <a:lnTo>
                    <a:pt x="737" y="195"/>
                  </a:lnTo>
                  <a:lnTo>
                    <a:pt x="737" y="172"/>
                  </a:lnTo>
                  <a:lnTo>
                    <a:pt x="737" y="0"/>
                  </a:lnTo>
                  <a:lnTo>
                    <a:pt x="733" y="12"/>
                  </a:lnTo>
                  <a:lnTo>
                    <a:pt x="724" y="23"/>
                  </a:lnTo>
                  <a:lnTo>
                    <a:pt x="715" y="35"/>
                  </a:lnTo>
                  <a:lnTo>
                    <a:pt x="23" y="35"/>
                  </a:lnTo>
                  <a:lnTo>
                    <a:pt x="14" y="23"/>
                  </a:lnTo>
                  <a:lnTo>
                    <a:pt x="5" y="12"/>
                  </a:lnTo>
                  <a:lnTo>
                    <a:pt x="1" y="0"/>
                  </a:lnTo>
                  <a:close/>
                </a:path>
              </a:pathLst>
            </a:custGeom>
            <a:solidFill>
              <a:srgbClr val="DEA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rot="10800000" flipH="1">
              <a:off x="5221516" y="1042821"/>
              <a:ext cx="241104" cy="90334"/>
            </a:xfrm>
            <a:custGeom>
              <a:avLst/>
              <a:gdLst/>
              <a:ahLst/>
              <a:cxnLst/>
              <a:rect l="l" t="t" r="r" b="b"/>
              <a:pathLst>
                <a:path w="756" h="711" extrusionOk="0">
                  <a:moveTo>
                    <a:pt x="502" y="46"/>
                  </a:moveTo>
                  <a:lnTo>
                    <a:pt x="729" y="207"/>
                  </a:lnTo>
                  <a:lnTo>
                    <a:pt x="733" y="218"/>
                  </a:lnTo>
                  <a:lnTo>
                    <a:pt x="737" y="241"/>
                  </a:lnTo>
                  <a:lnTo>
                    <a:pt x="737" y="630"/>
                  </a:lnTo>
                  <a:lnTo>
                    <a:pt x="733" y="653"/>
                  </a:lnTo>
                  <a:lnTo>
                    <a:pt x="724" y="664"/>
                  </a:lnTo>
                  <a:lnTo>
                    <a:pt x="32" y="664"/>
                  </a:lnTo>
                  <a:lnTo>
                    <a:pt x="23" y="653"/>
                  </a:lnTo>
                  <a:lnTo>
                    <a:pt x="19" y="630"/>
                  </a:lnTo>
                  <a:lnTo>
                    <a:pt x="19" y="241"/>
                  </a:lnTo>
                  <a:lnTo>
                    <a:pt x="23" y="218"/>
                  </a:lnTo>
                  <a:lnTo>
                    <a:pt x="27" y="207"/>
                  </a:lnTo>
                  <a:lnTo>
                    <a:pt x="254" y="46"/>
                  </a:lnTo>
                  <a:close/>
                  <a:moveTo>
                    <a:pt x="249" y="1"/>
                  </a:moveTo>
                  <a:lnTo>
                    <a:pt x="23" y="161"/>
                  </a:lnTo>
                  <a:lnTo>
                    <a:pt x="14" y="172"/>
                  </a:lnTo>
                  <a:lnTo>
                    <a:pt x="5" y="195"/>
                  </a:lnTo>
                  <a:lnTo>
                    <a:pt x="1" y="218"/>
                  </a:lnTo>
                  <a:lnTo>
                    <a:pt x="1" y="241"/>
                  </a:lnTo>
                  <a:lnTo>
                    <a:pt x="1" y="630"/>
                  </a:lnTo>
                  <a:lnTo>
                    <a:pt x="1" y="664"/>
                  </a:lnTo>
                  <a:lnTo>
                    <a:pt x="10" y="687"/>
                  </a:lnTo>
                  <a:lnTo>
                    <a:pt x="19" y="699"/>
                  </a:lnTo>
                  <a:lnTo>
                    <a:pt x="32" y="710"/>
                  </a:lnTo>
                  <a:lnTo>
                    <a:pt x="724" y="710"/>
                  </a:lnTo>
                  <a:lnTo>
                    <a:pt x="737" y="699"/>
                  </a:lnTo>
                  <a:lnTo>
                    <a:pt x="746" y="687"/>
                  </a:lnTo>
                  <a:lnTo>
                    <a:pt x="755" y="664"/>
                  </a:lnTo>
                  <a:lnTo>
                    <a:pt x="755" y="630"/>
                  </a:lnTo>
                  <a:lnTo>
                    <a:pt x="755" y="241"/>
                  </a:lnTo>
                  <a:lnTo>
                    <a:pt x="755" y="218"/>
                  </a:lnTo>
                  <a:lnTo>
                    <a:pt x="751" y="195"/>
                  </a:lnTo>
                  <a:lnTo>
                    <a:pt x="742" y="172"/>
                  </a:lnTo>
                  <a:lnTo>
                    <a:pt x="733" y="161"/>
                  </a:lnTo>
                  <a:lnTo>
                    <a:pt x="507"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rot="10800000" flipH="1">
              <a:off x="5302203" y="1119942"/>
              <a:ext cx="79730" cy="21853"/>
            </a:xfrm>
            <a:custGeom>
              <a:avLst/>
              <a:gdLst/>
              <a:ahLst/>
              <a:cxnLst/>
              <a:rect l="l" t="t" r="r" b="b"/>
              <a:pathLst>
                <a:path w="250" h="172" extrusionOk="0">
                  <a:moveTo>
                    <a:pt x="23" y="0"/>
                  </a:moveTo>
                  <a:lnTo>
                    <a:pt x="14" y="11"/>
                  </a:lnTo>
                  <a:lnTo>
                    <a:pt x="10" y="23"/>
                  </a:lnTo>
                  <a:lnTo>
                    <a:pt x="5" y="34"/>
                  </a:lnTo>
                  <a:lnTo>
                    <a:pt x="1" y="57"/>
                  </a:lnTo>
                  <a:lnTo>
                    <a:pt x="1" y="114"/>
                  </a:lnTo>
                  <a:lnTo>
                    <a:pt x="5" y="137"/>
                  </a:lnTo>
                  <a:lnTo>
                    <a:pt x="10" y="160"/>
                  </a:lnTo>
                  <a:lnTo>
                    <a:pt x="14" y="172"/>
                  </a:lnTo>
                  <a:lnTo>
                    <a:pt x="236" y="172"/>
                  </a:lnTo>
                  <a:lnTo>
                    <a:pt x="240" y="160"/>
                  </a:lnTo>
                  <a:lnTo>
                    <a:pt x="245" y="137"/>
                  </a:lnTo>
                  <a:lnTo>
                    <a:pt x="249" y="114"/>
                  </a:lnTo>
                  <a:lnTo>
                    <a:pt x="249" y="57"/>
                  </a:lnTo>
                  <a:lnTo>
                    <a:pt x="245" y="34"/>
                  </a:lnTo>
                  <a:lnTo>
                    <a:pt x="240" y="23"/>
                  </a:lnTo>
                  <a:lnTo>
                    <a:pt x="236" y="11"/>
                  </a:lnTo>
                  <a:lnTo>
                    <a:pt x="227" y="0"/>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rot="10800000" flipH="1">
              <a:off x="5299332" y="1117020"/>
              <a:ext cx="85471" cy="27697"/>
            </a:xfrm>
            <a:custGeom>
              <a:avLst/>
              <a:gdLst/>
              <a:ahLst/>
              <a:cxnLst/>
              <a:rect l="l" t="t" r="r" b="b"/>
              <a:pathLst>
                <a:path w="268" h="218" extrusionOk="0">
                  <a:moveTo>
                    <a:pt x="236" y="46"/>
                  </a:moveTo>
                  <a:lnTo>
                    <a:pt x="245" y="57"/>
                  </a:lnTo>
                  <a:lnTo>
                    <a:pt x="249" y="80"/>
                  </a:lnTo>
                  <a:lnTo>
                    <a:pt x="249" y="137"/>
                  </a:lnTo>
                  <a:lnTo>
                    <a:pt x="245" y="172"/>
                  </a:lnTo>
                  <a:lnTo>
                    <a:pt x="23" y="172"/>
                  </a:lnTo>
                  <a:lnTo>
                    <a:pt x="19" y="137"/>
                  </a:lnTo>
                  <a:lnTo>
                    <a:pt x="19" y="80"/>
                  </a:lnTo>
                  <a:lnTo>
                    <a:pt x="23" y="57"/>
                  </a:lnTo>
                  <a:lnTo>
                    <a:pt x="32" y="46"/>
                  </a:lnTo>
                  <a:close/>
                  <a:moveTo>
                    <a:pt x="32" y="0"/>
                  </a:moveTo>
                  <a:lnTo>
                    <a:pt x="23" y="12"/>
                  </a:lnTo>
                  <a:lnTo>
                    <a:pt x="10" y="23"/>
                  </a:lnTo>
                  <a:lnTo>
                    <a:pt x="5" y="57"/>
                  </a:lnTo>
                  <a:lnTo>
                    <a:pt x="1" y="80"/>
                  </a:lnTo>
                  <a:lnTo>
                    <a:pt x="1" y="137"/>
                  </a:lnTo>
                  <a:lnTo>
                    <a:pt x="5" y="172"/>
                  </a:lnTo>
                  <a:lnTo>
                    <a:pt x="10" y="195"/>
                  </a:lnTo>
                  <a:lnTo>
                    <a:pt x="23" y="218"/>
                  </a:lnTo>
                  <a:lnTo>
                    <a:pt x="245" y="218"/>
                  </a:lnTo>
                  <a:lnTo>
                    <a:pt x="258" y="195"/>
                  </a:lnTo>
                  <a:lnTo>
                    <a:pt x="263" y="172"/>
                  </a:lnTo>
                  <a:lnTo>
                    <a:pt x="267" y="137"/>
                  </a:lnTo>
                  <a:lnTo>
                    <a:pt x="267" y="80"/>
                  </a:lnTo>
                  <a:lnTo>
                    <a:pt x="263" y="57"/>
                  </a:lnTo>
                  <a:lnTo>
                    <a:pt x="258" y="23"/>
                  </a:lnTo>
                  <a:lnTo>
                    <a:pt x="245" y="12"/>
                  </a:lnTo>
                  <a:lnTo>
                    <a:pt x="23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rot="10800000" flipH="1">
              <a:off x="5320700" y="1141795"/>
              <a:ext cx="42735" cy="21853"/>
            </a:xfrm>
            <a:custGeom>
              <a:avLst/>
              <a:gdLst/>
              <a:ahLst/>
              <a:cxnLst/>
              <a:rect l="l" t="t" r="r" b="b"/>
              <a:pathLst>
                <a:path w="134" h="172" extrusionOk="0">
                  <a:moveTo>
                    <a:pt x="23" y="0"/>
                  </a:moveTo>
                  <a:lnTo>
                    <a:pt x="14" y="12"/>
                  </a:lnTo>
                  <a:lnTo>
                    <a:pt x="5" y="23"/>
                  </a:lnTo>
                  <a:lnTo>
                    <a:pt x="0" y="35"/>
                  </a:lnTo>
                  <a:lnTo>
                    <a:pt x="0" y="58"/>
                  </a:lnTo>
                  <a:lnTo>
                    <a:pt x="0" y="172"/>
                  </a:lnTo>
                  <a:lnTo>
                    <a:pt x="134" y="172"/>
                  </a:lnTo>
                  <a:lnTo>
                    <a:pt x="134" y="58"/>
                  </a:lnTo>
                  <a:lnTo>
                    <a:pt x="134" y="35"/>
                  </a:lnTo>
                  <a:lnTo>
                    <a:pt x="129" y="23"/>
                  </a:lnTo>
                  <a:lnTo>
                    <a:pt x="120" y="12"/>
                  </a:lnTo>
                  <a:lnTo>
                    <a:pt x="111" y="0"/>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rot="10800000" flipH="1">
              <a:off x="5317830" y="1138873"/>
              <a:ext cx="48476" cy="27697"/>
            </a:xfrm>
            <a:custGeom>
              <a:avLst/>
              <a:gdLst/>
              <a:ahLst/>
              <a:cxnLst/>
              <a:rect l="l" t="t" r="r" b="b"/>
              <a:pathLst>
                <a:path w="152" h="218" extrusionOk="0">
                  <a:moveTo>
                    <a:pt x="120" y="46"/>
                  </a:moveTo>
                  <a:lnTo>
                    <a:pt x="129" y="58"/>
                  </a:lnTo>
                  <a:lnTo>
                    <a:pt x="134" y="81"/>
                  </a:lnTo>
                  <a:lnTo>
                    <a:pt x="134" y="172"/>
                  </a:lnTo>
                  <a:lnTo>
                    <a:pt x="18" y="172"/>
                  </a:lnTo>
                  <a:lnTo>
                    <a:pt x="18" y="81"/>
                  </a:lnTo>
                  <a:lnTo>
                    <a:pt x="23" y="58"/>
                  </a:lnTo>
                  <a:lnTo>
                    <a:pt x="32" y="46"/>
                  </a:lnTo>
                  <a:close/>
                  <a:moveTo>
                    <a:pt x="32" y="0"/>
                  </a:moveTo>
                  <a:lnTo>
                    <a:pt x="18" y="12"/>
                  </a:lnTo>
                  <a:lnTo>
                    <a:pt x="9" y="23"/>
                  </a:lnTo>
                  <a:lnTo>
                    <a:pt x="1" y="58"/>
                  </a:lnTo>
                  <a:lnTo>
                    <a:pt x="1" y="81"/>
                  </a:lnTo>
                  <a:lnTo>
                    <a:pt x="1" y="195"/>
                  </a:lnTo>
                  <a:lnTo>
                    <a:pt x="1" y="218"/>
                  </a:lnTo>
                  <a:lnTo>
                    <a:pt x="151" y="218"/>
                  </a:lnTo>
                  <a:lnTo>
                    <a:pt x="151" y="195"/>
                  </a:lnTo>
                  <a:lnTo>
                    <a:pt x="151" y="81"/>
                  </a:lnTo>
                  <a:lnTo>
                    <a:pt x="151" y="58"/>
                  </a:lnTo>
                  <a:lnTo>
                    <a:pt x="143" y="23"/>
                  </a:lnTo>
                  <a:lnTo>
                    <a:pt x="134" y="12"/>
                  </a:lnTo>
                  <a:lnTo>
                    <a:pt x="12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rot="10800000" flipH="1">
              <a:off x="5320700" y="1103934"/>
              <a:ext cx="42735" cy="23378"/>
            </a:xfrm>
            <a:custGeom>
              <a:avLst/>
              <a:gdLst/>
              <a:ahLst/>
              <a:cxnLst/>
              <a:rect l="l" t="t" r="r" b="b"/>
              <a:pathLst>
                <a:path w="134" h="184" extrusionOk="0">
                  <a:moveTo>
                    <a:pt x="0" y="0"/>
                  </a:moveTo>
                  <a:lnTo>
                    <a:pt x="0" y="35"/>
                  </a:lnTo>
                  <a:lnTo>
                    <a:pt x="5" y="69"/>
                  </a:lnTo>
                  <a:lnTo>
                    <a:pt x="18" y="126"/>
                  </a:lnTo>
                  <a:lnTo>
                    <a:pt x="40" y="161"/>
                  </a:lnTo>
                  <a:lnTo>
                    <a:pt x="54" y="172"/>
                  </a:lnTo>
                  <a:lnTo>
                    <a:pt x="67" y="184"/>
                  </a:lnTo>
                  <a:lnTo>
                    <a:pt x="80" y="172"/>
                  </a:lnTo>
                  <a:lnTo>
                    <a:pt x="94" y="161"/>
                  </a:lnTo>
                  <a:lnTo>
                    <a:pt x="116" y="126"/>
                  </a:lnTo>
                  <a:lnTo>
                    <a:pt x="129" y="69"/>
                  </a:lnTo>
                  <a:lnTo>
                    <a:pt x="134" y="35"/>
                  </a:lnTo>
                  <a:lnTo>
                    <a:pt x="134" y="0"/>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rot="10800000" flipH="1">
              <a:off x="5317830" y="1101012"/>
              <a:ext cx="48476" cy="29222"/>
            </a:xfrm>
            <a:custGeom>
              <a:avLst/>
              <a:gdLst/>
              <a:ahLst/>
              <a:cxnLst/>
              <a:rect l="l" t="t" r="r" b="b"/>
              <a:pathLst>
                <a:path w="152" h="230" extrusionOk="0">
                  <a:moveTo>
                    <a:pt x="132" y="46"/>
                  </a:moveTo>
                  <a:lnTo>
                    <a:pt x="129" y="92"/>
                  </a:lnTo>
                  <a:lnTo>
                    <a:pt x="116" y="138"/>
                  </a:lnTo>
                  <a:lnTo>
                    <a:pt x="98" y="161"/>
                  </a:lnTo>
                  <a:lnTo>
                    <a:pt x="76" y="184"/>
                  </a:lnTo>
                  <a:lnTo>
                    <a:pt x="54" y="161"/>
                  </a:lnTo>
                  <a:lnTo>
                    <a:pt x="36" y="138"/>
                  </a:lnTo>
                  <a:lnTo>
                    <a:pt x="23" y="92"/>
                  </a:lnTo>
                  <a:lnTo>
                    <a:pt x="20" y="46"/>
                  </a:lnTo>
                  <a:close/>
                  <a:moveTo>
                    <a:pt x="9" y="1"/>
                  </a:moveTo>
                  <a:lnTo>
                    <a:pt x="1" y="12"/>
                  </a:lnTo>
                  <a:lnTo>
                    <a:pt x="1" y="23"/>
                  </a:lnTo>
                  <a:lnTo>
                    <a:pt x="1" y="69"/>
                  </a:lnTo>
                  <a:lnTo>
                    <a:pt x="5" y="104"/>
                  </a:lnTo>
                  <a:lnTo>
                    <a:pt x="14" y="138"/>
                  </a:lnTo>
                  <a:lnTo>
                    <a:pt x="23" y="172"/>
                  </a:lnTo>
                  <a:lnTo>
                    <a:pt x="32" y="195"/>
                  </a:lnTo>
                  <a:lnTo>
                    <a:pt x="45" y="207"/>
                  </a:lnTo>
                  <a:lnTo>
                    <a:pt x="63" y="218"/>
                  </a:lnTo>
                  <a:lnTo>
                    <a:pt x="76" y="229"/>
                  </a:lnTo>
                  <a:lnTo>
                    <a:pt x="89" y="218"/>
                  </a:lnTo>
                  <a:lnTo>
                    <a:pt x="107" y="207"/>
                  </a:lnTo>
                  <a:lnTo>
                    <a:pt x="120" y="195"/>
                  </a:lnTo>
                  <a:lnTo>
                    <a:pt x="129" y="172"/>
                  </a:lnTo>
                  <a:lnTo>
                    <a:pt x="138" y="138"/>
                  </a:lnTo>
                  <a:lnTo>
                    <a:pt x="147" y="104"/>
                  </a:lnTo>
                  <a:lnTo>
                    <a:pt x="151" y="69"/>
                  </a:lnTo>
                  <a:lnTo>
                    <a:pt x="151" y="23"/>
                  </a:lnTo>
                  <a:lnTo>
                    <a:pt x="151" y="12"/>
                  </a:lnTo>
                  <a:lnTo>
                    <a:pt x="14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rot="10800000" flipH="1">
              <a:off x="5302203" y="1009407"/>
              <a:ext cx="79730" cy="36464"/>
            </a:xfrm>
            <a:custGeom>
              <a:avLst/>
              <a:gdLst/>
              <a:ahLst/>
              <a:cxnLst/>
              <a:rect l="l" t="t" r="r" b="b"/>
              <a:pathLst>
                <a:path w="250" h="287" extrusionOk="0">
                  <a:moveTo>
                    <a:pt x="1" y="0"/>
                  </a:moveTo>
                  <a:lnTo>
                    <a:pt x="1" y="115"/>
                  </a:lnTo>
                  <a:lnTo>
                    <a:pt x="5" y="149"/>
                  </a:lnTo>
                  <a:lnTo>
                    <a:pt x="5" y="183"/>
                  </a:lnTo>
                  <a:lnTo>
                    <a:pt x="23" y="241"/>
                  </a:lnTo>
                  <a:lnTo>
                    <a:pt x="45" y="275"/>
                  </a:lnTo>
                  <a:lnTo>
                    <a:pt x="54" y="286"/>
                  </a:lnTo>
                  <a:lnTo>
                    <a:pt x="196" y="286"/>
                  </a:lnTo>
                  <a:lnTo>
                    <a:pt x="205" y="275"/>
                  </a:lnTo>
                  <a:lnTo>
                    <a:pt x="227" y="241"/>
                  </a:lnTo>
                  <a:lnTo>
                    <a:pt x="245" y="183"/>
                  </a:lnTo>
                  <a:lnTo>
                    <a:pt x="245" y="149"/>
                  </a:lnTo>
                  <a:lnTo>
                    <a:pt x="249" y="115"/>
                  </a:lnTo>
                  <a:lnTo>
                    <a:pt x="249" y="0"/>
                  </a:lnTo>
                  <a:lnTo>
                    <a:pt x="205" y="0"/>
                  </a:lnTo>
                  <a:lnTo>
                    <a:pt x="205" y="115"/>
                  </a:lnTo>
                  <a:lnTo>
                    <a:pt x="200" y="138"/>
                  </a:lnTo>
                  <a:lnTo>
                    <a:pt x="196" y="149"/>
                  </a:lnTo>
                  <a:lnTo>
                    <a:pt x="192" y="172"/>
                  </a:lnTo>
                  <a:lnTo>
                    <a:pt x="58" y="172"/>
                  </a:lnTo>
                  <a:lnTo>
                    <a:pt x="54" y="149"/>
                  </a:lnTo>
                  <a:lnTo>
                    <a:pt x="50" y="138"/>
                  </a:lnTo>
                  <a:lnTo>
                    <a:pt x="45" y="115"/>
                  </a:lnTo>
                  <a:lnTo>
                    <a:pt x="45" y="0"/>
                  </a:lnTo>
                  <a:close/>
                </a:path>
              </a:pathLst>
            </a:custGeom>
            <a:solidFill>
              <a:srgbClr val="BF8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rot="10800000" flipH="1">
              <a:off x="5302203" y="1009407"/>
              <a:ext cx="79730" cy="32144"/>
            </a:xfrm>
            <a:custGeom>
              <a:avLst/>
              <a:gdLst/>
              <a:ahLst/>
              <a:cxnLst/>
              <a:rect l="l" t="t" r="r" b="b"/>
              <a:pathLst>
                <a:path w="250" h="253" extrusionOk="0">
                  <a:moveTo>
                    <a:pt x="1" y="1"/>
                  </a:moveTo>
                  <a:lnTo>
                    <a:pt x="1" y="81"/>
                  </a:lnTo>
                  <a:lnTo>
                    <a:pt x="5" y="115"/>
                  </a:lnTo>
                  <a:lnTo>
                    <a:pt x="5" y="149"/>
                  </a:lnTo>
                  <a:lnTo>
                    <a:pt x="23" y="207"/>
                  </a:lnTo>
                  <a:lnTo>
                    <a:pt x="45" y="241"/>
                  </a:lnTo>
                  <a:lnTo>
                    <a:pt x="54" y="252"/>
                  </a:lnTo>
                  <a:lnTo>
                    <a:pt x="196" y="252"/>
                  </a:lnTo>
                  <a:lnTo>
                    <a:pt x="205" y="241"/>
                  </a:lnTo>
                  <a:lnTo>
                    <a:pt x="227" y="207"/>
                  </a:lnTo>
                  <a:lnTo>
                    <a:pt x="245" y="149"/>
                  </a:lnTo>
                  <a:lnTo>
                    <a:pt x="245" y="115"/>
                  </a:lnTo>
                  <a:lnTo>
                    <a:pt x="249" y="81"/>
                  </a:lnTo>
                  <a:lnTo>
                    <a:pt x="249" y="1"/>
                  </a:lnTo>
                  <a:lnTo>
                    <a:pt x="245" y="35"/>
                  </a:lnTo>
                  <a:lnTo>
                    <a:pt x="245" y="69"/>
                  </a:lnTo>
                  <a:lnTo>
                    <a:pt x="227" y="126"/>
                  </a:lnTo>
                  <a:lnTo>
                    <a:pt x="205" y="161"/>
                  </a:lnTo>
                  <a:lnTo>
                    <a:pt x="196" y="172"/>
                  </a:lnTo>
                  <a:lnTo>
                    <a:pt x="54" y="172"/>
                  </a:lnTo>
                  <a:lnTo>
                    <a:pt x="45" y="161"/>
                  </a:lnTo>
                  <a:lnTo>
                    <a:pt x="23" y="126"/>
                  </a:lnTo>
                  <a:lnTo>
                    <a:pt x="5" y="69"/>
                  </a:lnTo>
                  <a:lnTo>
                    <a:pt x="5" y="35"/>
                  </a:lnTo>
                  <a:lnTo>
                    <a:pt x="1" y="1"/>
                  </a:lnTo>
                  <a:close/>
                </a:path>
              </a:pathLst>
            </a:custGeom>
            <a:solidFill>
              <a:srgbClr val="DEA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rot="10800000" flipH="1">
              <a:off x="5299332" y="1006484"/>
              <a:ext cx="85471" cy="42308"/>
            </a:xfrm>
            <a:custGeom>
              <a:avLst/>
              <a:gdLst/>
              <a:ahLst/>
              <a:cxnLst/>
              <a:rect l="l" t="t" r="r" b="b"/>
              <a:pathLst>
                <a:path w="268" h="333" extrusionOk="0">
                  <a:moveTo>
                    <a:pt x="249" y="46"/>
                  </a:moveTo>
                  <a:lnTo>
                    <a:pt x="249" y="138"/>
                  </a:lnTo>
                  <a:lnTo>
                    <a:pt x="245" y="195"/>
                  </a:lnTo>
                  <a:lnTo>
                    <a:pt x="232" y="241"/>
                  </a:lnTo>
                  <a:lnTo>
                    <a:pt x="214" y="275"/>
                  </a:lnTo>
                  <a:lnTo>
                    <a:pt x="192" y="286"/>
                  </a:lnTo>
                  <a:lnTo>
                    <a:pt x="76" y="286"/>
                  </a:lnTo>
                  <a:lnTo>
                    <a:pt x="54" y="275"/>
                  </a:lnTo>
                  <a:lnTo>
                    <a:pt x="36" y="241"/>
                  </a:lnTo>
                  <a:lnTo>
                    <a:pt x="23" y="195"/>
                  </a:lnTo>
                  <a:lnTo>
                    <a:pt x="19" y="138"/>
                  </a:lnTo>
                  <a:lnTo>
                    <a:pt x="19" y="46"/>
                  </a:lnTo>
                  <a:lnTo>
                    <a:pt x="45" y="46"/>
                  </a:lnTo>
                  <a:lnTo>
                    <a:pt x="45" y="138"/>
                  </a:lnTo>
                  <a:lnTo>
                    <a:pt x="50" y="172"/>
                  </a:lnTo>
                  <a:lnTo>
                    <a:pt x="54" y="195"/>
                  </a:lnTo>
                  <a:lnTo>
                    <a:pt x="67" y="206"/>
                  </a:lnTo>
                  <a:lnTo>
                    <a:pt x="76" y="218"/>
                  </a:lnTo>
                  <a:lnTo>
                    <a:pt x="192" y="218"/>
                  </a:lnTo>
                  <a:lnTo>
                    <a:pt x="201" y="206"/>
                  </a:lnTo>
                  <a:lnTo>
                    <a:pt x="214" y="195"/>
                  </a:lnTo>
                  <a:lnTo>
                    <a:pt x="218" y="172"/>
                  </a:lnTo>
                  <a:lnTo>
                    <a:pt x="223" y="138"/>
                  </a:lnTo>
                  <a:lnTo>
                    <a:pt x="223" y="46"/>
                  </a:lnTo>
                  <a:close/>
                  <a:moveTo>
                    <a:pt x="5" y="0"/>
                  </a:moveTo>
                  <a:lnTo>
                    <a:pt x="1" y="23"/>
                  </a:lnTo>
                  <a:lnTo>
                    <a:pt x="1" y="138"/>
                  </a:lnTo>
                  <a:lnTo>
                    <a:pt x="5" y="172"/>
                  </a:lnTo>
                  <a:lnTo>
                    <a:pt x="10" y="218"/>
                  </a:lnTo>
                  <a:lnTo>
                    <a:pt x="14" y="241"/>
                  </a:lnTo>
                  <a:lnTo>
                    <a:pt x="23" y="275"/>
                  </a:lnTo>
                  <a:lnTo>
                    <a:pt x="36" y="298"/>
                  </a:lnTo>
                  <a:lnTo>
                    <a:pt x="50" y="321"/>
                  </a:lnTo>
                  <a:lnTo>
                    <a:pt x="63" y="332"/>
                  </a:lnTo>
                  <a:lnTo>
                    <a:pt x="205" y="332"/>
                  </a:lnTo>
                  <a:lnTo>
                    <a:pt x="218" y="321"/>
                  </a:lnTo>
                  <a:lnTo>
                    <a:pt x="232" y="298"/>
                  </a:lnTo>
                  <a:lnTo>
                    <a:pt x="245" y="275"/>
                  </a:lnTo>
                  <a:lnTo>
                    <a:pt x="254" y="241"/>
                  </a:lnTo>
                  <a:lnTo>
                    <a:pt x="258" y="218"/>
                  </a:lnTo>
                  <a:lnTo>
                    <a:pt x="263" y="172"/>
                  </a:lnTo>
                  <a:lnTo>
                    <a:pt x="267" y="138"/>
                  </a:lnTo>
                  <a:lnTo>
                    <a:pt x="267" y="23"/>
                  </a:lnTo>
                  <a:lnTo>
                    <a:pt x="263" y="0"/>
                  </a:lnTo>
                  <a:lnTo>
                    <a:pt x="205" y="0"/>
                  </a:lnTo>
                  <a:lnTo>
                    <a:pt x="205" y="23"/>
                  </a:lnTo>
                  <a:lnTo>
                    <a:pt x="205" y="138"/>
                  </a:lnTo>
                  <a:lnTo>
                    <a:pt x="201" y="161"/>
                  </a:lnTo>
                  <a:lnTo>
                    <a:pt x="192" y="172"/>
                  </a:lnTo>
                  <a:lnTo>
                    <a:pt x="76" y="172"/>
                  </a:lnTo>
                  <a:lnTo>
                    <a:pt x="67" y="161"/>
                  </a:lnTo>
                  <a:lnTo>
                    <a:pt x="63" y="138"/>
                  </a:lnTo>
                  <a:lnTo>
                    <a:pt x="63" y="23"/>
                  </a:lnTo>
                  <a:lnTo>
                    <a:pt x="6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1"/>
          <p:cNvGrpSpPr/>
          <p:nvPr/>
        </p:nvGrpSpPr>
        <p:grpSpPr>
          <a:xfrm>
            <a:off x="2311751" y="3219895"/>
            <a:ext cx="500598" cy="510749"/>
            <a:chOff x="1836232" y="4455421"/>
            <a:chExt cx="237961" cy="255719"/>
          </a:xfrm>
        </p:grpSpPr>
        <p:sp>
          <p:nvSpPr>
            <p:cNvPr id="307" name="Google Shape;307;p21"/>
            <p:cNvSpPr/>
            <p:nvPr/>
          </p:nvSpPr>
          <p:spPr>
            <a:xfrm rot="10800000" flipH="1">
              <a:off x="1836232" y="4687790"/>
              <a:ext cx="215343" cy="20432"/>
            </a:xfrm>
            <a:custGeom>
              <a:avLst/>
              <a:gdLst/>
              <a:ahLst/>
              <a:cxnLst/>
              <a:rect l="l" t="t" r="r" b="b"/>
              <a:pathLst>
                <a:path w="676" h="161" extrusionOk="0">
                  <a:moveTo>
                    <a:pt x="209" y="0"/>
                  </a:moveTo>
                  <a:lnTo>
                    <a:pt x="98" y="23"/>
                  </a:lnTo>
                  <a:lnTo>
                    <a:pt x="27" y="46"/>
                  </a:lnTo>
                  <a:lnTo>
                    <a:pt x="10" y="57"/>
                  </a:lnTo>
                  <a:lnTo>
                    <a:pt x="1" y="80"/>
                  </a:lnTo>
                  <a:lnTo>
                    <a:pt x="10" y="92"/>
                  </a:lnTo>
                  <a:lnTo>
                    <a:pt x="27" y="114"/>
                  </a:lnTo>
                  <a:lnTo>
                    <a:pt x="98" y="137"/>
                  </a:lnTo>
                  <a:lnTo>
                    <a:pt x="209" y="149"/>
                  </a:lnTo>
                  <a:lnTo>
                    <a:pt x="338" y="160"/>
                  </a:lnTo>
                  <a:lnTo>
                    <a:pt x="471" y="149"/>
                  </a:lnTo>
                  <a:lnTo>
                    <a:pt x="578" y="137"/>
                  </a:lnTo>
                  <a:lnTo>
                    <a:pt x="649" y="114"/>
                  </a:lnTo>
                  <a:lnTo>
                    <a:pt x="671" y="92"/>
                  </a:lnTo>
                  <a:lnTo>
                    <a:pt x="675" y="80"/>
                  </a:lnTo>
                  <a:lnTo>
                    <a:pt x="671" y="57"/>
                  </a:lnTo>
                  <a:lnTo>
                    <a:pt x="649" y="46"/>
                  </a:lnTo>
                  <a:lnTo>
                    <a:pt x="578" y="23"/>
                  </a:lnTo>
                  <a:lnTo>
                    <a:pt x="471" y="0"/>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rot="10800000" flipH="1">
              <a:off x="1955053" y="4458340"/>
              <a:ext cx="27077" cy="93150"/>
            </a:xfrm>
            <a:custGeom>
              <a:avLst/>
              <a:gdLst/>
              <a:ahLst/>
              <a:cxnLst/>
              <a:rect l="l" t="t" r="r" b="b"/>
              <a:pathLst>
                <a:path w="85" h="734" extrusionOk="0">
                  <a:moveTo>
                    <a:pt x="32" y="1"/>
                  </a:moveTo>
                  <a:lnTo>
                    <a:pt x="1" y="92"/>
                  </a:lnTo>
                  <a:lnTo>
                    <a:pt x="1" y="733"/>
                  </a:lnTo>
                  <a:lnTo>
                    <a:pt x="36" y="733"/>
                  </a:lnTo>
                  <a:lnTo>
                    <a:pt x="49" y="710"/>
                  </a:lnTo>
                  <a:lnTo>
                    <a:pt x="63" y="699"/>
                  </a:lnTo>
                  <a:lnTo>
                    <a:pt x="72" y="665"/>
                  </a:lnTo>
                  <a:lnTo>
                    <a:pt x="80" y="630"/>
                  </a:lnTo>
                  <a:lnTo>
                    <a:pt x="85" y="596"/>
                  </a:lnTo>
                  <a:lnTo>
                    <a:pt x="85" y="562"/>
                  </a:lnTo>
                  <a:lnTo>
                    <a:pt x="85" y="1"/>
                  </a:lnTo>
                  <a:close/>
                </a:path>
              </a:pathLst>
            </a:custGeom>
            <a:solidFill>
              <a:srgbClr val="E03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rot="10800000" flipH="1">
              <a:off x="1952186" y="4455421"/>
              <a:ext cx="32811" cy="98861"/>
            </a:xfrm>
            <a:custGeom>
              <a:avLst/>
              <a:gdLst/>
              <a:ahLst/>
              <a:cxnLst/>
              <a:rect l="l" t="t" r="r" b="b"/>
              <a:pathLst>
                <a:path w="103" h="779" extrusionOk="0">
                  <a:moveTo>
                    <a:pt x="85" y="46"/>
                  </a:moveTo>
                  <a:lnTo>
                    <a:pt x="85" y="584"/>
                  </a:lnTo>
                  <a:lnTo>
                    <a:pt x="81" y="641"/>
                  </a:lnTo>
                  <a:lnTo>
                    <a:pt x="67" y="687"/>
                  </a:lnTo>
                  <a:lnTo>
                    <a:pt x="50" y="721"/>
                  </a:lnTo>
                  <a:lnTo>
                    <a:pt x="27" y="732"/>
                  </a:lnTo>
                  <a:lnTo>
                    <a:pt x="18" y="732"/>
                  </a:lnTo>
                  <a:lnTo>
                    <a:pt x="18" y="126"/>
                  </a:lnTo>
                  <a:lnTo>
                    <a:pt x="45" y="46"/>
                  </a:lnTo>
                  <a:close/>
                  <a:moveTo>
                    <a:pt x="41" y="0"/>
                  </a:moveTo>
                  <a:lnTo>
                    <a:pt x="32" y="11"/>
                  </a:lnTo>
                  <a:lnTo>
                    <a:pt x="1" y="103"/>
                  </a:lnTo>
                  <a:lnTo>
                    <a:pt x="1" y="114"/>
                  </a:lnTo>
                  <a:lnTo>
                    <a:pt x="1" y="755"/>
                  </a:lnTo>
                  <a:lnTo>
                    <a:pt x="1" y="767"/>
                  </a:lnTo>
                  <a:lnTo>
                    <a:pt x="5" y="778"/>
                  </a:lnTo>
                  <a:lnTo>
                    <a:pt x="41" y="778"/>
                  </a:lnTo>
                  <a:lnTo>
                    <a:pt x="58" y="767"/>
                  </a:lnTo>
                  <a:lnTo>
                    <a:pt x="72" y="744"/>
                  </a:lnTo>
                  <a:lnTo>
                    <a:pt x="81" y="721"/>
                  </a:lnTo>
                  <a:lnTo>
                    <a:pt x="89" y="687"/>
                  </a:lnTo>
                  <a:lnTo>
                    <a:pt x="98" y="652"/>
                  </a:lnTo>
                  <a:lnTo>
                    <a:pt x="103" y="618"/>
                  </a:lnTo>
                  <a:lnTo>
                    <a:pt x="103" y="584"/>
                  </a:lnTo>
                  <a:lnTo>
                    <a:pt x="103" y="23"/>
                  </a:lnTo>
                  <a:lnTo>
                    <a:pt x="98" y="11"/>
                  </a:lnTo>
                  <a:lnTo>
                    <a:pt x="9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rot="10800000" flipH="1">
              <a:off x="1918419" y="4458340"/>
              <a:ext cx="63711" cy="61169"/>
            </a:xfrm>
            <a:custGeom>
              <a:avLst/>
              <a:gdLst/>
              <a:ahLst/>
              <a:cxnLst/>
              <a:rect l="l" t="t" r="r" b="b"/>
              <a:pathLst>
                <a:path w="200" h="482" extrusionOk="0">
                  <a:moveTo>
                    <a:pt x="58" y="1"/>
                  </a:moveTo>
                  <a:lnTo>
                    <a:pt x="0" y="149"/>
                  </a:lnTo>
                  <a:lnTo>
                    <a:pt x="9" y="195"/>
                  </a:lnTo>
                  <a:lnTo>
                    <a:pt x="27" y="287"/>
                  </a:lnTo>
                  <a:lnTo>
                    <a:pt x="40" y="344"/>
                  </a:lnTo>
                  <a:lnTo>
                    <a:pt x="53" y="390"/>
                  </a:lnTo>
                  <a:lnTo>
                    <a:pt x="76" y="436"/>
                  </a:lnTo>
                  <a:lnTo>
                    <a:pt x="98" y="458"/>
                  </a:lnTo>
                  <a:lnTo>
                    <a:pt x="120" y="481"/>
                  </a:lnTo>
                  <a:lnTo>
                    <a:pt x="138" y="481"/>
                  </a:lnTo>
                  <a:lnTo>
                    <a:pt x="156" y="470"/>
                  </a:lnTo>
                  <a:lnTo>
                    <a:pt x="169" y="447"/>
                  </a:lnTo>
                  <a:lnTo>
                    <a:pt x="182" y="424"/>
                  </a:lnTo>
                  <a:lnTo>
                    <a:pt x="191" y="390"/>
                  </a:lnTo>
                  <a:lnTo>
                    <a:pt x="195" y="355"/>
                  </a:lnTo>
                  <a:lnTo>
                    <a:pt x="200" y="310"/>
                  </a:lnTo>
                  <a:lnTo>
                    <a:pt x="200" y="310"/>
                  </a:lnTo>
                  <a:lnTo>
                    <a:pt x="187" y="321"/>
                  </a:lnTo>
                  <a:lnTo>
                    <a:pt x="173" y="333"/>
                  </a:lnTo>
                  <a:lnTo>
                    <a:pt x="151" y="333"/>
                  </a:lnTo>
                  <a:lnTo>
                    <a:pt x="124" y="298"/>
                  </a:lnTo>
                  <a:lnTo>
                    <a:pt x="107" y="252"/>
                  </a:lnTo>
                  <a:lnTo>
                    <a:pt x="89" y="195"/>
                  </a:lnTo>
                  <a:lnTo>
                    <a:pt x="76" y="149"/>
                  </a:lnTo>
                  <a:lnTo>
                    <a:pt x="62" y="92"/>
                  </a:lnTo>
                  <a:lnTo>
                    <a:pt x="58" y="1"/>
                  </a:lnTo>
                  <a:close/>
                </a:path>
              </a:pathLst>
            </a:custGeom>
            <a:solidFill>
              <a:srgbClr val="FF8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rot="10800000" flipH="1">
              <a:off x="1915552" y="4455421"/>
              <a:ext cx="69445" cy="67007"/>
            </a:xfrm>
            <a:custGeom>
              <a:avLst/>
              <a:gdLst/>
              <a:ahLst/>
              <a:cxnLst/>
              <a:rect l="l" t="t" r="r" b="b"/>
              <a:pathLst>
                <a:path w="218" h="528" extrusionOk="0">
                  <a:moveTo>
                    <a:pt x="58" y="69"/>
                  </a:moveTo>
                  <a:lnTo>
                    <a:pt x="62" y="127"/>
                  </a:lnTo>
                  <a:lnTo>
                    <a:pt x="80" y="207"/>
                  </a:lnTo>
                  <a:lnTo>
                    <a:pt x="102" y="275"/>
                  </a:lnTo>
                  <a:lnTo>
                    <a:pt x="129" y="344"/>
                  </a:lnTo>
                  <a:lnTo>
                    <a:pt x="151" y="367"/>
                  </a:lnTo>
                  <a:lnTo>
                    <a:pt x="178" y="378"/>
                  </a:lnTo>
                  <a:lnTo>
                    <a:pt x="196" y="378"/>
                  </a:lnTo>
                  <a:lnTo>
                    <a:pt x="197" y="376"/>
                  </a:lnTo>
                  <a:lnTo>
                    <a:pt x="196" y="390"/>
                  </a:lnTo>
                  <a:lnTo>
                    <a:pt x="182" y="436"/>
                  </a:lnTo>
                  <a:lnTo>
                    <a:pt x="165" y="470"/>
                  </a:lnTo>
                  <a:lnTo>
                    <a:pt x="142" y="481"/>
                  </a:lnTo>
                  <a:lnTo>
                    <a:pt x="125" y="481"/>
                  </a:lnTo>
                  <a:lnTo>
                    <a:pt x="107" y="470"/>
                  </a:lnTo>
                  <a:lnTo>
                    <a:pt x="89" y="436"/>
                  </a:lnTo>
                  <a:lnTo>
                    <a:pt x="71" y="401"/>
                  </a:lnTo>
                  <a:lnTo>
                    <a:pt x="58" y="356"/>
                  </a:lnTo>
                  <a:lnTo>
                    <a:pt x="45" y="310"/>
                  </a:lnTo>
                  <a:lnTo>
                    <a:pt x="27" y="218"/>
                  </a:lnTo>
                  <a:lnTo>
                    <a:pt x="20" y="180"/>
                  </a:lnTo>
                  <a:lnTo>
                    <a:pt x="58" y="69"/>
                  </a:lnTo>
                  <a:close/>
                  <a:moveTo>
                    <a:pt x="62" y="1"/>
                  </a:moveTo>
                  <a:lnTo>
                    <a:pt x="58" y="12"/>
                  </a:lnTo>
                  <a:lnTo>
                    <a:pt x="5" y="161"/>
                  </a:lnTo>
                  <a:lnTo>
                    <a:pt x="0" y="184"/>
                  </a:lnTo>
                  <a:lnTo>
                    <a:pt x="9" y="218"/>
                  </a:lnTo>
                  <a:lnTo>
                    <a:pt x="27" y="321"/>
                  </a:lnTo>
                  <a:lnTo>
                    <a:pt x="40" y="378"/>
                  </a:lnTo>
                  <a:lnTo>
                    <a:pt x="58" y="424"/>
                  </a:lnTo>
                  <a:lnTo>
                    <a:pt x="76" y="470"/>
                  </a:lnTo>
                  <a:lnTo>
                    <a:pt x="102" y="504"/>
                  </a:lnTo>
                  <a:lnTo>
                    <a:pt x="120" y="527"/>
                  </a:lnTo>
                  <a:lnTo>
                    <a:pt x="156" y="527"/>
                  </a:lnTo>
                  <a:lnTo>
                    <a:pt x="173" y="516"/>
                  </a:lnTo>
                  <a:lnTo>
                    <a:pt x="187" y="493"/>
                  </a:lnTo>
                  <a:lnTo>
                    <a:pt x="196" y="470"/>
                  </a:lnTo>
                  <a:lnTo>
                    <a:pt x="204" y="436"/>
                  </a:lnTo>
                  <a:lnTo>
                    <a:pt x="213" y="401"/>
                  </a:lnTo>
                  <a:lnTo>
                    <a:pt x="218" y="367"/>
                  </a:lnTo>
                  <a:lnTo>
                    <a:pt x="218" y="333"/>
                  </a:lnTo>
                  <a:lnTo>
                    <a:pt x="213" y="310"/>
                  </a:lnTo>
                  <a:lnTo>
                    <a:pt x="204" y="310"/>
                  </a:lnTo>
                  <a:lnTo>
                    <a:pt x="191" y="333"/>
                  </a:lnTo>
                  <a:lnTo>
                    <a:pt x="160" y="333"/>
                  </a:lnTo>
                  <a:lnTo>
                    <a:pt x="142" y="310"/>
                  </a:lnTo>
                  <a:lnTo>
                    <a:pt x="129" y="275"/>
                  </a:lnTo>
                  <a:lnTo>
                    <a:pt x="111" y="241"/>
                  </a:lnTo>
                  <a:lnTo>
                    <a:pt x="89" y="161"/>
                  </a:lnTo>
                  <a:lnTo>
                    <a:pt x="80" y="115"/>
                  </a:lnTo>
                  <a:lnTo>
                    <a:pt x="80" y="104"/>
                  </a:lnTo>
                  <a:lnTo>
                    <a:pt x="80" y="104"/>
                  </a:lnTo>
                  <a:lnTo>
                    <a:pt x="80" y="104"/>
                  </a:lnTo>
                  <a:lnTo>
                    <a:pt x="76" y="24"/>
                  </a:lnTo>
                  <a:lnTo>
                    <a:pt x="71" y="12"/>
                  </a:lnTo>
                  <a:lnTo>
                    <a:pt x="67"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rot="10800000" flipH="1">
              <a:off x="1991686" y="4486007"/>
              <a:ext cx="79639" cy="203433"/>
            </a:xfrm>
            <a:custGeom>
              <a:avLst/>
              <a:gdLst/>
              <a:ahLst/>
              <a:cxnLst/>
              <a:rect l="l" t="t" r="r" b="b"/>
              <a:pathLst>
                <a:path w="250" h="1603" extrusionOk="0">
                  <a:moveTo>
                    <a:pt x="81" y="1"/>
                  </a:moveTo>
                  <a:lnTo>
                    <a:pt x="59" y="138"/>
                  </a:lnTo>
                  <a:lnTo>
                    <a:pt x="94" y="184"/>
                  </a:lnTo>
                  <a:lnTo>
                    <a:pt x="116" y="230"/>
                  </a:lnTo>
                  <a:lnTo>
                    <a:pt x="139" y="287"/>
                  </a:lnTo>
                  <a:lnTo>
                    <a:pt x="152" y="356"/>
                  </a:lnTo>
                  <a:lnTo>
                    <a:pt x="161" y="447"/>
                  </a:lnTo>
                  <a:lnTo>
                    <a:pt x="165" y="550"/>
                  </a:lnTo>
                  <a:lnTo>
                    <a:pt x="170" y="859"/>
                  </a:lnTo>
                  <a:lnTo>
                    <a:pt x="165" y="1065"/>
                  </a:lnTo>
                  <a:lnTo>
                    <a:pt x="156" y="1225"/>
                  </a:lnTo>
                  <a:lnTo>
                    <a:pt x="139" y="1351"/>
                  </a:lnTo>
                  <a:lnTo>
                    <a:pt x="116" y="1443"/>
                  </a:lnTo>
                  <a:lnTo>
                    <a:pt x="90" y="1511"/>
                  </a:lnTo>
                  <a:lnTo>
                    <a:pt x="59" y="1546"/>
                  </a:lnTo>
                  <a:lnTo>
                    <a:pt x="32" y="1557"/>
                  </a:lnTo>
                  <a:lnTo>
                    <a:pt x="1" y="1557"/>
                  </a:lnTo>
                  <a:lnTo>
                    <a:pt x="41" y="1591"/>
                  </a:lnTo>
                  <a:lnTo>
                    <a:pt x="81" y="1603"/>
                  </a:lnTo>
                  <a:lnTo>
                    <a:pt x="121" y="1591"/>
                  </a:lnTo>
                  <a:lnTo>
                    <a:pt x="152" y="1580"/>
                  </a:lnTo>
                  <a:lnTo>
                    <a:pt x="170" y="1557"/>
                  </a:lnTo>
                  <a:lnTo>
                    <a:pt x="183" y="1534"/>
                  </a:lnTo>
                  <a:lnTo>
                    <a:pt x="196" y="1500"/>
                  </a:lnTo>
                  <a:lnTo>
                    <a:pt x="205" y="1466"/>
                  </a:lnTo>
                  <a:lnTo>
                    <a:pt x="214" y="1420"/>
                  </a:lnTo>
                  <a:lnTo>
                    <a:pt x="223" y="1363"/>
                  </a:lnTo>
                  <a:lnTo>
                    <a:pt x="241" y="1225"/>
                  </a:lnTo>
                  <a:lnTo>
                    <a:pt x="245" y="1042"/>
                  </a:lnTo>
                  <a:lnTo>
                    <a:pt x="249" y="813"/>
                  </a:lnTo>
                  <a:lnTo>
                    <a:pt x="249" y="630"/>
                  </a:lnTo>
                  <a:lnTo>
                    <a:pt x="241" y="459"/>
                  </a:lnTo>
                  <a:lnTo>
                    <a:pt x="232" y="333"/>
                  </a:lnTo>
                  <a:lnTo>
                    <a:pt x="214" y="230"/>
                  </a:lnTo>
                  <a:lnTo>
                    <a:pt x="192" y="138"/>
                  </a:lnTo>
                  <a:lnTo>
                    <a:pt x="165" y="81"/>
                  </a:lnTo>
                  <a:lnTo>
                    <a:pt x="125" y="35"/>
                  </a:lnTo>
                  <a:lnTo>
                    <a:pt x="81" y="1"/>
                  </a:lnTo>
                  <a:close/>
                </a:path>
              </a:pathLst>
            </a:custGeom>
            <a:solidFill>
              <a:srgbClr val="FF6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rot="10800000" flipH="1">
              <a:off x="1991686" y="4486006"/>
              <a:ext cx="79639" cy="117770"/>
            </a:xfrm>
            <a:custGeom>
              <a:avLst/>
              <a:gdLst/>
              <a:ahLst/>
              <a:cxnLst/>
              <a:rect l="l" t="t" r="r" b="b"/>
              <a:pathLst>
                <a:path w="250" h="928" extrusionOk="0">
                  <a:moveTo>
                    <a:pt x="249" y="1"/>
                  </a:moveTo>
                  <a:lnTo>
                    <a:pt x="245" y="138"/>
                  </a:lnTo>
                  <a:lnTo>
                    <a:pt x="241" y="264"/>
                  </a:lnTo>
                  <a:lnTo>
                    <a:pt x="232" y="367"/>
                  </a:lnTo>
                  <a:lnTo>
                    <a:pt x="218" y="447"/>
                  </a:lnTo>
                  <a:lnTo>
                    <a:pt x="205" y="504"/>
                  </a:lnTo>
                  <a:lnTo>
                    <a:pt x="187" y="562"/>
                  </a:lnTo>
                  <a:lnTo>
                    <a:pt x="170" y="596"/>
                  </a:lnTo>
                  <a:lnTo>
                    <a:pt x="147" y="619"/>
                  </a:lnTo>
                  <a:lnTo>
                    <a:pt x="134" y="699"/>
                  </a:lnTo>
                  <a:lnTo>
                    <a:pt x="116" y="756"/>
                  </a:lnTo>
                  <a:lnTo>
                    <a:pt x="103" y="802"/>
                  </a:lnTo>
                  <a:lnTo>
                    <a:pt x="81" y="836"/>
                  </a:lnTo>
                  <a:lnTo>
                    <a:pt x="63" y="871"/>
                  </a:lnTo>
                  <a:lnTo>
                    <a:pt x="41" y="882"/>
                  </a:lnTo>
                  <a:lnTo>
                    <a:pt x="1" y="882"/>
                  </a:lnTo>
                  <a:lnTo>
                    <a:pt x="41" y="916"/>
                  </a:lnTo>
                  <a:lnTo>
                    <a:pt x="81" y="928"/>
                  </a:lnTo>
                  <a:lnTo>
                    <a:pt x="121" y="916"/>
                  </a:lnTo>
                  <a:lnTo>
                    <a:pt x="152" y="905"/>
                  </a:lnTo>
                  <a:lnTo>
                    <a:pt x="170" y="882"/>
                  </a:lnTo>
                  <a:lnTo>
                    <a:pt x="183" y="859"/>
                  </a:lnTo>
                  <a:lnTo>
                    <a:pt x="196" y="825"/>
                  </a:lnTo>
                  <a:lnTo>
                    <a:pt x="205" y="791"/>
                  </a:lnTo>
                  <a:lnTo>
                    <a:pt x="214" y="745"/>
                  </a:lnTo>
                  <a:lnTo>
                    <a:pt x="223" y="688"/>
                  </a:lnTo>
                  <a:lnTo>
                    <a:pt x="241" y="550"/>
                  </a:lnTo>
                  <a:lnTo>
                    <a:pt x="245" y="367"/>
                  </a:lnTo>
                  <a:lnTo>
                    <a:pt x="249" y="138"/>
                  </a:lnTo>
                  <a:lnTo>
                    <a:pt x="249" y="1"/>
                  </a:lnTo>
                  <a:close/>
                </a:path>
              </a:pathLst>
            </a:custGeom>
            <a:solidFill>
              <a:srgbClr val="E03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rot="10800000" flipH="1">
              <a:off x="1989138" y="4483088"/>
              <a:ext cx="85054" cy="209270"/>
            </a:xfrm>
            <a:custGeom>
              <a:avLst/>
              <a:gdLst/>
              <a:ahLst/>
              <a:cxnLst/>
              <a:rect l="l" t="t" r="r" b="b"/>
              <a:pathLst>
                <a:path w="267" h="1649" extrusionOk="0">
                  <a:moveTo>
                    <a:pt x="94" y="49"/>
                  </a:moveTo>
                  <a:lnTo>
                    <a:pt x="133" y="70"/>
                  </a:lnTo>
                  <a:lnTo>
                    <a:pt x="169" y="115"/>
                  </a:lnTo>
                  <a:lnTo>
                    <a:pt x="195" y="184"/>
                  </a:lnTo>
                  <a:lnTo>
                    <a:pt x="218" y="253"/>
                  </a:lnTo>
                  <a:lnTo>
                    <a:pt x="231" y="356"/>
                  </a:lnTo>
                  <a:lnTo>
                    <a:pt x="240" y="493"/>
                  </a:lnTo>
                  <a:lnTo>
                    <a:pt x="249" y="653"/>
                  </a:lnTo>
                  <a:lnTo>
                    <a:pt x="249" y="836"/>
                  </a:lnTo>
                  <a:lnTo>
                    <a:pt x="249" y="1019"/>
                  </a:lnTo>
                  <a:lnTo>
                    <a:pt x="244" y="1168"/>
                  </a:lnTo>
                  <a:lnTo>
                    <a:pt x="235" y="1283"/>
                  </a:lnTo>
                  <a:lnTo>
                    <a:pt x="226" y="1374"/>
                  </a:lnTo>
                  <a:lnTo>
                    <a:pt x="213" y="1454"/>
                  </a:lnTo>
                  <a:lnTo>
                    <a:pt x="195" y="1511"/>
                  </a:lnTo>
                  <a:lnTo>
                    <a:pt x="178" y="1546"/>
                  </a:lnTo>
                  <a:lnTo>
                    <a:pt x="160" y="1580"/>
                  </a:lnTo>
                  <a:lnTo>
                    <a:pt x="124" y="1592"/>
                  </a:lnTo>
                  <a:lnTo>
                    <a:pt x="89" y="1603"/>
                  </a:lnTo>
                  <a:lnTo>
                    <a:pt x="60" y="1595"/>
                  </a:lnTo>
                  <a:lnTo>
                    <a:pt x="60" y="1595"/>
                  </a:lnTo>
                  <a:lnTo>
                    <a:pt x="80" y="1580"/>
                  </a:lnTo>
                  <a:lnTo>
                    <a:pt x="107" y="1534"/>
                  </a:lnTo>
                  <a:lnTo>
                    <a:pt x="133" y="1466"/>
                  </a:lnTo>
                  <a:lnTo>
                    <a:pt x="155" y="1374"/>
                  </a:lnTo>
                  <a:lnTo>
                    <a:pt x="173" y="1248"/>
                  </a:lnTo>
                  <a:lnTo>
                    <a:pt x="182" y="1077"/>
                  </a:lnTo>
                  <a:lnTo>
                    <a:pt x="186" y="882"/>
                  </a:lnTo>
                  <a:lnTo>
                    <a:pt x="186" y="642"/>
                  </a:lnTo>
                  <a:lnTo>
                    <a:pt x="178" y="459"/>
                  </a:lnTo>
                  <a:lnTo>
                    <a:pt x="169" y="390"/>
                  </a:lnTo>
                  <a:lnTo>
                    <a:pt x="160" y="333"/>
                  </a:lnTo>
                  <a:lnTo>
                    <a:pt x="147" y="276"/>
                  </a:lnTo>
                  <a:lnTo>
                    <a:pt x="133" y="230"/>
                  </a:lnTo>
                  <a:lnTo>
                    <a:pt x="107" y="184"/>
                  </a:lnTo>
                  <a:lnTo>
                    <a:pt x="79" y="149"/>
                  </a:lnTo>
                  <a:lnTo>
                    <a:pt x="79" y="149"/>
                  </a:lnTo>
                  <a:lnTo>
                    <a:pt x="94" y="49"/>
                  </a:lnTo>
                  <a:close/>
                  <a:moveTo>
                    <a:pt x="84" y="1"/>
                  </a:moveTo>
                  <a:lnTo>
                    <a:pt x="80" y="12"/>
                  </a:lnTo>
                  <a:lnTo>
                    <a:pt x="58" y="150"/>
                  </a:lnTo>
                  <a:lnTo>
                    <a:pt x="58" y="173"/>
                  </a:lnTo>
                  <a:lnTo>
                    <a:pt x="62" y="184"/>
                  </a:lnTo>
                  <a:lnTo>
                    <a:pt x="98" y="218"/>
                  </a:lnTo>
                  <a:lnTo>
                    <a:pt x="120" y="264"/>
                  </a:lnTo>
                  <a:lnTo>
                    <a:pt x="138" y="321"/>
                  </a:lnTo>
                  <a:lnTo>
                    <a:pt x="151" y="390"/>
                  </a:lnTo>
                  <a:lnTo>
                    <a:pt x="160" y="470"/>
                  </a:lnTo>
                  <a:lnTo>
                    <a:pt x="164" y="573"/>
                  </a:lnTo>
                  <a:lnTo>
                    <a:pt x="169" y="882"/>
                  </a:lnTo>
                  <a:lnTo>
                    <a:pt x="169" y="1031"/>
                  </a:lnTo>
                  <a:lnTo>
                    <a:pt x="160" y="1157"/>
                  </a:lnTo>
                  <a:lnTo>
                    <a:pt x="151" y="1271"/>
                  </a:lnTo>
                  <a:lnTo>
                    <a:pt x="138" y="1351"/>
                  </a:lnTo>
                  <a:lnTo>
                    <a:pt x="124" y="1420"/>
                  </a:lnTo>
                  <a:lnTo>
                    <a:pt x="111" y="1477"/>
                  </a:lnTo>
                  <a:lnTo>
                    <a:pt x="93" y="1511"/>
                  </a:lnTo>
                  <a:lnTo>
                    <a:pt x="71" y="1534"/>
                  </a:lnTo>
                  <a:lnTo>
                    <a:pt x="44" y="1557"/>
                  </a:lnTo>
                  <a:lnTo>
                    <a:pt x="9" y="1557"/>
                  </a:lnTo>
                  <a:lnTo>
                    <a:pt x="5" y="1569"/>
                  </a:lnTo>
                  <a:lnTo>
                    <a:pt x="0" y="1580"/>
                  </a:lnTo>
                  <a:lnTo>
                    <a:pt x="0" y="1592"/>
                  </a:lnTo>
                  <a:lnTo>
                    <a:pt x="5" y="1603"/>
                  </a:lnTo>
                  <a:lnTo>
                    <a:pt x="44" y="1637"/>
                  </a:lnTo>
                  <a:lnTo>
                    <a:pt x="89" y="1649"/>
                  </a:lnTo>
                  <a:lnTo>
                    <a:pt x="129" y="1637"/>
                  </a:lnTo>
                  <a:lnTo>
                    <a:pt x="164" y="1614"/>
                  </a:lnTo>
                  <a:lnTo>
                    <a:pt x="182" y="1603"/>
                  </a:lnTo>
                  <a:lnTo>
                    <a:pt x="195" y="1569"/>
                  </a:lnTo>
                  <a:lnTo>
                    <a:pt x="209" y="1546"/>
                  </a:lnTo>
                  <a:lnTo>
                    <a:pt x="222" y="1500"/>
                  </a:lnTo>
                  <a:lnTo>
                    <a:pt x="231" y="1454"/>
                  </a:lnTo>
                  <a:lnTo>
                    <a:pt x="240" y="1397"/>
                  </a:lnTo>
                  <a:lnTo>
                    <a:pt x="253" y="1248"/>
                  </a:lnTo>
                  <a:lnTo>
                    <a:pt x="262" y="1077"/>
                  </a:lnTo>
                  <a:lnTo>
                    <a:pt x="266" y="836"/>
                  </a:lnTo>
                  <a:lnTo>
                    <a:pt x="262" y="562"/>
                  </a:lnTo>
                  <a:lnTo>
                    <a:pt x="257" y="447"/>
                  </a:lnTo>
                  <a:lnTo>
                    <a:pt x="249" y="344"/>
                  </a:lnTo>
                  <a:lnTo>
                    <a:pt x="235" y="264"/>
                  </a:lnTo>
                  <a:lnTo>
                    <a:pt x="222" y="195"/>
                  </a:lnTo>
                  <a:lnTo>
                    <a:pt x="200" y="127"/>
                  </a:lnTo>
                  <a:lnTo>
                    <a:pt x="178" y="81"/>
                  </a:lnTo>
                  <a:lnTo>
                    <a:pt x="138" y="35"/>
                  </a:lnTo>
                  <a:lnTo>
                    <a:pt x="8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rot="10800000" flipH="1">
              <a:off x="1955053" y="4486006"/>
              <a:ext cx="107672" cy="42133"/>
            </a:xfrm>
            <a:custGeom>
              <a:avLst/>
              <a:gdLst/>
              <a:ahLst/>
              <a:cxnLst/>
              <a:rect l="l" t="t" r="r" b="b"/>
              <a:pathLst>
                <a:path w="338" h="332" extrusionOk="0">
                  <a:moveTo>
                    <a:pt x="9" y="0"/>
                  </a:moveTo>
                  <a:lnTo>
                    <a:pt x="1" y="80"/>
                  </a:lnTo>
                  <a:lnTo>
                    <a:pt x="14" y="126"/>
                  </a:lnTo>
                  <a:lnTo>
                    <a:pt x="58" y="206"/>
                  </a:lnTo>
                  <a:lnTo>
                    <a:pt x="85" y="252"/>
                  </a:lnTo>
                  <a:lnTo>
                    <a:pt x="120" y="298"/>
                  </a:lnTo>
                  <a:lnTo>
                    <a:pt x="156" y="320"/>
                  </a:lnTo>
                  <a:lnTo>
                    <a:pt x="196" y="332"/>
                  </a:lnTo>
                  <a:lnTo>
                    <a:pt x="245" y="320"/>
                  </a:lnTo>
                  <a:lnTo>
                    <a:pt x="267" y="309"/>
                  </a:lnTo>
                  <a:lnTo>
                    <a:pt x="285" y="286"/>
                  </a:lnTo>
                  <a:lnTo>
                    <a:pt x="302" y="252"/>
                  </a:lnTo>
                  <a:lnTo>
                    <a:pt x="320" y="195"/>
                  </a:lnTo>
                  <a:lnTo>
                    <a:pt x="333" y="137"/>
                  </a:lnTo>
                  <a:lnTo>
                    <a:pt x="338" y="103"/>
                  </a:lnTo>
                  <a:lnTo>
                    <a:pt x="325" y="137"/>
                  </a:lnTo>
                  <a:lnTo>
                    <a:pt x="316" y="160"/>
                  </a:lnTo>
                  <a:lnTo>
                    <a:pt x="302" y="183"/>
                  </a:lnTo>
                  <a:lnTo>
                    <a:pt x="271" y="195"/>
                  </a:lnTo>
                  <a:lnTo>
                    <a:pt x="236" y="195"/>
                  </a:lnTo>
                  <a:lnTo>
                    <a:pt x="200" y="172"/>
                  </a:lnTo>
                  <a:lnTo>
                    <a:pt x="160" y="126"/>
                  </a:lnTo>
                  <a:lnTo>
                    <a:pt x="120" y="69"/>
                  </a:lnTo>
                  <a:lnTo>
                    <a:pt x="80" y="0"/>
                  </a:lnTo>
                  <a:close/>
                </a:path>
              </a:pathLst>
            </a:custGeom>
            <a:solidFill>
              <a:srgbClr val="FF8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rot="10800000" flipH="1">
              <a:off x="1952186" y="4483087"/>
              <a:ext cx="114998" cy="47971"/>
            </a:xfrm>
            <a:custGeom>
              <a:avLst/>
              <a:gdLst/>
              <a:ahLst/>
              <a:cxnLst/>
              <a:rect l="l" t="t" r="r" b="b"/>
              <a:pathLst>
                <a:path w="361" h="378" extrusionOk="0">
                  <a:moveTo>
                    <a:pt x="89" y="44"/>
                  </a:moveTo>
                  <a:lnTo>
                    <a:pt x="129" y="126"/>
                  </a:lnTo>
                  <a:lnTo>
                    <a:pt x="178" y="183"/>
                  </a:lnTo>
                  <a:lnTo>
                    <a:pt x="223" y="229"/>
                  </a:lnTo>
                  <a:lnTo>
                    <a:pt x="249" y="240"/>
                  </a:lnTo>
                  <a:lnTo>
                    <a:pt x="267" y="252"/>
                  </a:lnTo>
                  <a:lnTo>
                    <a:pt x="298" y="240"/>
                  </a:lnTo>
                  <a:lnTo>
                    <a:pt x="318" y="215"/>
                  </a:lnTo>
                  <a:lnTo>
                    <a:pt x="318" y="215"/>
                  </a:lnTo>
                  <a:lnTo>
                    <a:pt x="307" y="252"/>
                  </a:lnTo>
                  <a:lnTo>
                    <a:pt x="289" y="286"/>
                  </a:lnTo>
                  <a:lnTo>
                    <a:pt x="271" y="309"/>
                  </a:lnTo>
                  <a:lnTo>
                    <a:pt x="254" y="321"/>
                  </a:lnTo>
                  <a:lnTo>
                    <a:pt x="205" y="332"/>
                  </a:lnTo>
                  <a:lnTo>
                    <a:pt x="169" y="321"/>
                  </a:lnTo>
                  <a:lnTo>
                    <a:pt x="134" y="298"/>
                  </a:lnTo>
                  <a:lnTo>
                    <a:pt x="103" y="263"/>
                  </a:lnTo>
                  <a:lnTo>
                    <a:pt x="76" y="218"/>
                  </a:lnTo>
                  <a:lnTo>
                    <a:pt x="36" y="137"/>
                  </a:lnTo>
                  <a:lnTo>
                    <a:pt x="17" y="98"/>
                  </a:lnTo>
                  <a:lnTo>
                    <a:pt x="27" y="46"/>
                  </a:lnTo>
                  <a:lnTo>
                    <a:pt x="89" y="46"/>
                  </a:lnTo>
                  <a:lnTo>
                    <a:pt x="89" y="44"/>
                  </a:lnTo>
                  <a:close/>
                  <a:moveTo>
                    <a:pt x="18" y="0"/>
                  </a:moveTo>
                  <a:lnTo>
                    <a:pt x="14" y="12"/>
                  </a:lnTo>
                  <a:lnTo>
                    <a:pt x="10" y="23"/>
                  </a:lnTo>
                  <a:lnTo>
                    <a:pt x="1" y="92"/>
                  </a:lnTo>
                  <a:lnTo>
                    <a:pt x="1" y="115"/>
                  </a:lnTo>
                  <a:lnTo>
                    <a:pt x="18" y="160"/>
                  </a:lnTo>
                  <a:lnTo>
                    <a:pt x="58" y="252"/>
                  </a:lnTo>
                  <a:lnTo>
                    <a:pt x="89" y="298"/>
                  </a:lnTo>
                  <a:lnTo>
                    <a:pt x="125" y="332"/>
                  </a:lnTo>
                  <a:lnTo>
                    <a:pt x="165" y="366"/>
                  </a:lnTo>
                  <a:lnTo>
                    <a:pt x="205" y="378"/>
                  </a:lnTo>
                  <a:lnTo>
                    <a:pt x="231" y="378"/>
                  </a:lnTo>
                  <a:lnTo>
                    <a:pt x="254" y="366"/>
                  </a:lnTo>
                  <a:lnTo>
                    <a:pt x="280" y="355"/>
                  </a:lnTo>
                  <a:lnTo>
                    <a:pt x="298" y="321"/>
                  </a:lnTo>
                  <a:lnTo>
                    <a:pt x="320" y="286"/>
                  </a:lnTo>
                  <a:lnTo>
                    <a:pt x="334" y="240"/>
                  </a:lnTo>
                  <a:lnTo>
                    <a:pt x="351" y="172"/>
                  </a:lnTo>
                  <a:lnTo>
                    <a:pt x="360" y="92"/>
                  </a:lnTo>
                  <a:lnTo>
                    <a:pt x="360" y="80"/>
                  </a:lnTo>
                  <a:lnTo>
                    <a:pt x="356" y="69"/>
                  </a:lnTo>
                  <a:lnTo>
                    <a:pt x="347" y="69"/>
                  </a:lnTo>
                  <a:lnTo>
                    <a:pt x="342" y="80"/>
                  </a:lnTo>
                  <a:lnTo>
                    <a:pt x="342" y="80"/>
                  </a:lnTo>
                  <a:lnTo>
                    <a:pt x="334" y="137"/>
                  </a:lnTo>
                  <a:lnTo>
                    <a:pt x="316" y="172"/>
                  </a:lnTo>
                  <a:lnTo>
                    <a:pt x="294" y="195"/>
                  </a:lnTo>
                  <a:lnTo>
                    <a:pt x="267" y="206"/>
                  </a:lnTo>
                  <a:lnTo>
                    <a:pt x="227" y="183"/>
                  </a:lnTo>
                  <a:lnTo>
                    <a:pt x="187" y="149"/>
                  </a:lnTo>
                  <a:lnTo>
                    <a:pt x="138" y="80"/>
                  </a:lnTo>
                  <a:lnTo>
                    <a:pt x="98"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rot="10800000" flipH="1">
              <a:off x="1839099" y="4554283"/>
              <a:ext cx="110539" cy="153939"/>
            </a:xfrm>
            <a:custGeom>
              <a:avLst/>
              <a:gdLst/>
              <a:ahLst/>
              <a:cxnLst/>
              <a:rect l="l" t="t" r="r" b="b"/>
              <a:pathLst>
                <a:path w="347" h="1213" extrusionOk="0">
                  <a:moveTo>
                    <a:pt x="347" y="0"/>
                  </a:moveTo>
                  <a:lnTo>
                    <a:pt x="325" y="23"/>
                  </a:lnTo>
                  <a:lnTo>
                    <a:pt x="10" y="355"/>
                  </a:lnTo>
                  <a:lnTo>
                    <a:pt x="1" y="378"/>
                  </a:lnTo>
                  <a:lnTo>
                    <a:pt x="1" y="401"/>
                  </a:lnTo>
                  <a:lnTo>
                    <a:pt x="1" y="1213"/>
                  </a:lnTo>
                  <a:lnTo>
                    <a:pt x="347" y="847"/>
                  </a:lnTo>
                  <a:lnTo>
                    <a:pt x="347" y="0"/>
                  </a:lnTo>
                  <a:close/>
                </a:path>
              </a:pathLst>
            </a:custGeom>
            <a:solidFill>
              <a:srgbClr val="FF6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rot="10800000" flipH="1">
              <a:off x="1839099" y="4541212"/>
              <a:ext cx="110539" cy="152543"/>
            </a:xfrm>
            <a:custGeom>
              <a:avLst/>
              <a:gdLst/>
              <a:ahLst/>
              <a:cxnLst/>
              <a:rect l="l" t="t" r="r" b="b"/>
              <a:pathLst>
                <a:path w="347" h="1202" extrusionOk="0">
                  <a:moveTo>
                    <a:pt x="325" y="0"/>
                  </a:moveTo>
                  <a:lnTo>
                    <a:pt x="10" y="332"/>
                  </a:lnTo>
                  <a:lnTo>
                    <a:pt x="1" y="355"/>
                  </a:lnTo>
                  <a:lnTo>
                    <a:pt x="1" y="378"/>
                  </a:lnTo>
                  <a:lnTo>
                    <a:pt x="1" y="1202"/>
                  </a:lnTo>
                  <a:lnTo>
                    <a:pt x="347" y="824"/>
                  </a:lnTo>
                  <a:lnTo>
                    <a:pt x="347" y="23"/>
                  </a:lnTo>
                  <a:lnTo>
                    <a:pt x="342" y="0"/>
                  </a:lnTo>
                  <a:close/>
                </a:path>
              </a:pathLst>
            </a:custGeom>
            <a:solidFill>
              <a:srgbClr val="E03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rot="10800000" flipH="1">
              <a:off x="1836232" y="4551364"/>
              <a:ext cx="116273" cy="159777"/>
            </a:xfrm>
            <a:custGeom>
              <a:avLst/>
              <a:gdLst/>
              <a:ahLst/>
              <a:cxnLst/>
              <a:rect l="l" t="t" r="r" b="b"/>
              <a:pathLst>
                <a:path w="365" h="1259" extrusionOk="0">
                  <a:moveTo>
                    <a:pt x="347" y="52"/>
                  </a:moveTo>
                  <a:lnTo>
                    <a:pt x="347" y="858"/>
                  </a:lnTo>
                  <a:lnTo>
                    <a:pt x="19" y="1202"/>
                  </a:lnTo>
                  <a:lnTo>
                    <a:pt x="19" y="424"/>
                  </a:lnTo>
                  <a:lnTo>
                    <a:pt x="19" y="412"/>
                  </a:lnTo>
                  <a:lnTo>
                    <a:pt x="23" y="401"/>
                  </a:lnTo>
                  <a:lnTo>
                    <a:pt x="338" y="57"/>
                  </a:lnTo>
                  <a:lnTo>
                    <a:pt x="347" y="52"/>
                  </a:lnTo>
                  <a:close/>
                  <a:moveTo>
                    <a:pt x="351" y="0"/>
                  </a:moveTo>
                  <a:lnTo>
                    <a:pt x="329" y="23"/>
                  </a:lnTo>
                  <a:lnTo>
                    <a:pt x="19" y="355"/>
                  </a:lnTo>
                  <a:lnTo>
                    <a:pt x="5" y="378"/>
                  </a:lnTo>
                  <a:lnTo>
                    <a:pt x="1" y="424"/>
                  </a:lnTo>
                  <a:lnTo>
                    <a:pt x="1" y="1236"/>
                  </a:lnTo>
                  <a:lnTo>
                    <a:pt x="1" y="1259"/>
                  </a:lnTo>
                  <a:lnTo>
                    <a:pt x="10" y="1259"/>
                  </a:lnTo>
                  <a:lnTo>
                    <a:pt x="356" y="893"/>
                  </a:lnTo>
                  <a:lnTo>
                    <a:pt x="360" y="881"/>
                  </a:lnTo>
                  <a:lnTo>
                    <a:pt x="365" y="870"/>
                  </a:lnTo>
                  <a:lnTo>
                    <a:pt x="365" y="23"/>
                  </a:lnTo>
                  <a:lnTo>
                    <a:pt x="360" y="12"/>
                  </a:lnTo>
                  <a:lnTo>
                    <a:pt x="35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rot="10800000" flipH="1">
              <a:off x="1839099" y="4493240"/>
              <a:ext cx="170108" cy="184524"/>
            </a:xfrm>
            <a:custGeom>
              <a:avLst/>
              <a:gdLst/>
              <a:ahLst/>
              <a:cxnLst/>
              <a:rect l="l" t="t" r="r" b="b"/>
              <a:pathLst>
                <a:path w="534" h="1454" extrusionOk="0">
                  <a:moveTo>
                    <a:pt x="285" y="0"/>
                  </a:moveTo>
                  <a:lnTo>
                    <a:pt x="36" y="264"/>
                  </a:lnTo>
                  <a:lnTo>
                    <a:pt x="23" y="298"/>
                  </a:lnTo>
                  <a:lnTo>
                    <a:pt x="10" y="332"/>
                  </a:lnTo>
                  <a:lnTo>
                    <a:pt x="1" y="367"/>
                  </a:lnTo>
                  <a:lnTo>
                    <a:pt x="1" y="424"/>
                  </a:lnTo>
                  <a:lnTo>
                    <a:pt x="1" y="973"/>
                  </a:lnTo>
                  <a:lnTo>
                    <a:pt x="5" y="1110"/>
                  </a:lnTo>
                  <a:lnTo>
                    <a:pt x="18" y="1225"/>
                  </a:lnTo>
                  <a:lnTo>
                    <a:pt x="36" y="1316"/>
                  </a:lnTo>
                  <a:lnTo>
                    <a:pt x="63" y="1385"/>
                  </a:lnTo>
                  <a:lnTo>
                    <a:pt x="94" y="1431"/>
                  </a:lnTo>
                  <a:lnTo>
                    <a:pt x="129" y="1454"/>
                  </a:lnTo>
                  <a:lnTo>
                    <a:pt x="165" y="1454"/>
                  </a:lnTo>
                  <a:lnTo>
                    <a:pt x="205" y="1442"/>
                  </a:lnTo>
                  <a:lnTo>
                    <a:pt x="289" y="1362"/>
                  </a:lnTo>
                  <a:lnTo>
                    <a:pt x="387" y="1271"/>
                  </a:lnTo>
                  <a:lnTo>
                    <a:pt x="533" y="1110"/>
                  </a:lnTo>
                  <a:lnTo>
                    <a:pt x="347" y="607"/>
                  </a:lnTo>
                  <a:lnTo>
                    <a:pt x="347" y="103"/>
                  </a:lnTo>
                  <a:lnTo>
                    <a:pt x="342" y="80"/>
                  </a:lnTo>
                  <a:lnTo>
                    <a:pt x="338" y="46"/>
                  </a:lnTo>
                  <a:lnTo>
                    <a:pt x="325" y="12"/>
                  </a:lnTo>
                  <a:lnTo>
                    <a:pt x="307" y="0"/>
                  </a:lnTo>
                  <a:close/>
                </a:path>
              </a:pathLst>
            </a:custGeom>
            <a:solidFill>
              <a:srgbClr val="FF6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rot="10800000" flipH="1">
              <a:off x="1839099" y="4493240"/>
              <a:ext cx="170108" cy="90104"/>
            </a:xfrm>
            <a:custGeom>
              <a:avLst/>
              <a:gdLst/>
              <a:ahLst/>
              <a:cxnLst/>
              <a:rect l="l" t="t" r="r" b="b"/>
              <a:pathLst>
                <a:path w="534" h="710" extrusionOk="0">
                  <a:moveTo>
                    <a:pt x="1" y="0"/>
                  </a:moveTo>
                  <a:lnTo>
                    <a:pt x="1" y="229"/>
                  </a:lnTo>
                  <a:lnTo>
                    <a:pt x="5" y="366"/>
                  </a:lnTo>
                  <a:lnTo>
                    <a:pt x="18" y="481"/>
                  </a:lnTo>
                  <a:lnTo>
                    <a:pt x="36" y="572"/>
                  </a:lnTo>
                  <a:lnTo>
                    <a:pt x="63" y="641"/>
                  </a:lnTo>
                  <a:lnTo>
                    <a:pt x="94" y="687"/>
                  </a:lnTo>
                  <a:lnTo>
                    <a:pt x="129" y="710"/>
                  </a:lnTo>
                  <a:lnTo>
                    <a:pt x="165" y="710"/>
                  </a:lnTo>
                  <a:lnTo>
                    <a:pt x="205" y="698"/>
                  </a:lnTo>
                  <a:lnTo>
                    <a:pt x="289" y="618"/>
                  </a:lnTo>
                  <a:lnTo>
                    <a:pt x="387" y="527"/>
                  </a:lnTo>
                  <a:lnTo>
                    <a:pt x="533" y="366"/>
                  </a:lnTo>
                  <a:lnTo>
                    <a:pt x="471" y="206"/>
                  </a:lnTo>
                  <a:lnTo>
                    <a:pt x="338" y="343"/>
                  </a:lnTo>
                  <a:lnTo>
                    <a:pt x="205" y="458"/>
                  </a:lnTo>
                  <a:lnTo>
                    <a:pt x="165" y="481"/>
                  </a:lnTo>
                  <a:lnTo>
                    <a:pt x="129" y="481"/>
                  </a:lnTo>
                  <a:lnTo>
                    <a:pt x="94" y="458"/>
                  </a:lnTo>
                  <a:lnTo>
                    <a:pt x="63" y="401"/>
                  </a:lnTo>
                  <a:lnTo>
                    <a:pt x="36" y="332"/>
                  </a:lnTo>
                  <a:lnTo>
                    <a:pt x="18" y="240"/>
                  </a:lnTo>
                  <a:lnTo>
                    <a:pt x="5" y="137"/>
                  </a:lnTo>
                  <a:lnTo>
                    <a:pt x="1" y="0"/>
                  </a:lnTo>
                  <a:close/>
                </a:path>
              </a:pathLst>
            </a:custGeom>
            <a:solidFill>
              <a:srgbClr val="FF8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rot="10800000" flipH="1">
              <a:off x="1836232" y="4490322"/>
              <a:ext cx="175842" cy="191757"/>
            </a:xfrm>
            <a:custGeom>
              <a:avLst/>
              <a:gdLst/>
              <a:ahLst/>
              <a:cxnLst/>
              <a:rect l="l" t="t" r="r" b="b"/>
              <a:pathLst>
                <a:path w="552" h="1511" extrusionOk="0">
                  <a:moveTo>
                    <a:pt x="311" y="46"/>
                  </a:moveTo>
                  <a:lnTo>
                    <a:pt x="325" y="57"/>
                  </a:lnTo>
                  <a:lnTo>
                    <a:pt x="334" y="80"/>
                  </a:lnTo>
                  <a:lnTo>
                    <a:pt x="343" y="103"/>
                  </a:lnTo>
                  <a:lnTo>
                    <a:pt x="347" y="137"/>
                  </a:lnTo>
                  <a:lnTo>
                    <a:pt x="347" y="641"/>
                  </a:lnTo>
                  <a:lnTo>
                    <a:pt x="347" y="664"/>
                  </a:lnTo>
                  <a:lnTo>
                    <a:pt x="528" y="1142"/>
                  </a:lnTo>
                  <a:lnTo>
                    <a:pt x="391" y="1282"/>
                  </a:lnTo>
                  <a:lnTo>
                    <a:pt x="298" y="1373"/>
                  </a:lnTo>
                  <a:lnTo>
                    <a:pt x="209" y="1453"/>
                  </a:lnTo>
                  <a:lnTo>
                    <a:pt x="187" y="1465"/>
                  </a:lnTo>
                  <a:lnTo>
                    <a:pt x="134" y="1465"/>
                  </a:lnTo>
                  <a:lnTo>
                    <a:pt x="107" y="1442"/>
                  </a:lnTo>
                  <a:lnTo>
                    <a:pt x="81" y="1408"/>
                  </a:lnTo>
                  <a:lnTo>
                    <a:pt x="59" y="1350"/>
                  </a:lnTo>
                  <a:lnTo>
                    <a:pt x="41" y="1293"/>
                  </a:lnTo>
                  <a:lnTo>
                    <a:pt x="27" y="1213"/>
                  </a:lnTo>
                  <a:lnTo>
                    <a:pt x="19" y="1121"/>
                  </a:lnTo>
                  <a:lnTo>
                    <a:pt x="19" y="1007"/>
                  </a:lnTo>
                  <a:lnTo>
                    <a:pt x="19" y="458"/>
                  </a:lnTo>
                  <a:lnTo>
                    <a:pt x="19" y="412"/>
                  </a:lnTo>
                  <a:lnTo>
                    <a:pt x="27" y="378"/>
                  </a:lnTo>
                  <a:lnTo>
                    <a:pt x="36" y="343"/>
                  </a:lnTo>
                  <a:lnTo>
                    <a:pt x="50" y="320"/>
                  </a:lnTo>
                  <a:lnTo>
                    <a:pt x="298" y="57"/>
                  </a:lnTo>
                  <a:lnTo>
                    <a:pt x="311" y="46"/>
                  </a:lnTo>
                  <a:close/>
                  <a:moveTo>
                    <a:pt x="311" y="0"/>
                  </a:moveTo>
                  <a:lnTo>
                    <a:pt x="294" y="11"/>
                  </a:lnTo>
                  <a:lnTo>
                    <a:pt x="45" y="286"/>
                  </a:lnTo>
                  <a:lnTo>
                    <a:pt x="23" y="309"/>
                  </a:lnTo>
                  <a:lnTo>
                    <a:pt x="10" y="355"/>
                  </a:lnTo>
                  <a:lnTo>
                    <a:pt x="1" y="401"/>
                  </a:lnTo>
                  <a:lnTo>
                    <a:pt x="1" y="458"/>
                  </a:lnTo>
                  <a:lnTo>
                    <a:pt x="1" y="1007"/>
                  </a:lnTo>
                  <a:lnTo>
                    <a:pt x="1" y="1121"/>
                  </a:lnTo>
                  <a:lnTo>
                    <a:pt x="10" y="1224"/>
                  </a:lnTo>
                  <a:lnTo>
                    <a:pt x="27" y="1316"/>
                  </a:lnTo>
                  <a:lnTo>
                    <a:pt x="45" y="1385"/>
                  </a:lnTo>
                  <a:lnTo>
                    <a:pt x="72" y="1442"/>
                  </a:lnTo>
                  <a:lnTo>
                    <a:pt x="98" y="1488"/>
                  </a:lnTo>
                  <a:lnTo>
                    <a:pt x="130" y="1511"/>
                  </a:lnTo>
                  <a:lnTo>
                    <a:pt x="187" y="1511"/>
                  </a:lnTo>
                  <a:lnTo>
                    <a:pt x="214" y="1499"/>
                  </a:lnTo>
                  <a:lnTo>
                    <a:pt x="303" y="1419"/>
                  </a:lnTo>
                  <a:lnTo>
                    <a:pt x="400" y="1327"/>
                  </a:lnTo>
                  <a:lnTo>
                    <a:pt x="547" y="1167"/>
                  </a:lnTo>
                  <a:lnTo>
                    <a:pt x="551" y="1156"/>
                  </a:lnTo>
                  <a:lnTo>
                    <a:pt x="551" y="1133"/>
                  </a:lnTo>
                  <a:lnTo>
                    <a:pt x="365" y="629"/>
                  </a:lnTo>
                  <a:lnTo>
                    <a:pt x="365" y="137"/>
                  </a:lnTo>
                  <a:lnTo>
                    <a:pt x="360" y="80"/>
                  </a:lnTo>
                  <a:lnTo>
                    <a:pt x="347" y="46"/>
                  </a:lnTo>
                  <a:lnTo>
                    <a:pt x="329" y="11"/>
                  </a:lnTo>
                  <a:lnTo>
                    <a:pt x="31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rot="10800000" flipH="1">
              <a:off x="1853434" y="4606442"/>
              <a:ext cx="15609" cy="21955"/>
            </a:xfrm>
            <a:custGeom>
              <a:avLst/>
              <a:gdLst/>
              <a:ahLst/>
              <a:cxnLst/>
              <a:rect l="l" t="t" r="r" b="b"/>
              <a:pathLst>
                <a:path w="49" h="173" extrusionOk="0">
                  <a:moveTo>
                    <a:pt x="13" y="0"/>
                  </a:moveTo>
                  <a:lnTo>
                    <a:pt x="9" y="23"/>
                  </a:lnTo>
                  <a:lnTo>
                    <a:pt x="0" y="46"/>
                  </a:lnTo>
                  <a:lnTo>
                    <a:pt x="0" y="92"/>
                  </a:lnTo>
                  <a:lnTo>
                    <a:pt x="0" y="126"/>
                  </a:lnTo>
                  <a:lnTo>
                    <a:pt x="9" y="149"/>
                  </a:lnTo>
                  <a:lnTo>
                    <a:pt x="13" y="172"/>
                  </a:lnTo>
                  <a:lnTo>
                    <a:pt x="36" y="172"/>
                  </a:lnTo>
                  <a:lnTo>
                    <a:pt x="44" y="149"/>
                  </a:lnTo>
                  <a:lnTo>
                    <a:pt x="49" y="126"/>
                  </a:lnTo>
                  <a:lnTo>
                    <a:pt x="49" y="92"/>
                  </a:lnTo>
                  <a:lnTo>
                    <a:pt x="49" y="46"/>
                  </a:lnTo>
                  <a:lnTo>
                    <a:pt x="44" y="23"/>
                  </a:lnTo>
                  <a:lnTo>
                    <a:pt x="36" y="0"/>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rot="10800000" flipH="1">
              <a:off x="1850567" y="4603650"/>
              <a:ext cx="21343" cy="27666"/>
            </a:xfrm>
            <a:custGeom>
              <a:avLst/>
              <a:gdLst/>
              <a:ahLst/>
              <a:cxnLst/>
              <a:rect l="l" t="t" r="r" b="b"/>
              <a:pathLst>
                <a:path w="67" h="218" extrusionOk="0">
                  <a:moveTo>
                    <a:pt x="40" y="46"/>
                  </a:moveTo>
                  <a:lnTo>
                    <a:pt x="45" y="58"/>
                  </a:lnTo>
                  <a:lnTo>
                    <a:pt x="49" y="81"/>
                  </a:lnTo>
                  <a:lnTo>
                    <a:pt x="49" y="115"/>
                  </a:lnTo>
                  <a:lnTo>
                    <a:pt x="49" y="138"/>
                  </a:lnTo>
                  <a:lnTo>
                    <a:pt x="45" y="161"/>
                  </a:lnTo>
                  <a:lnTo>
                    <a:pt x="40" y="172"/>
                  </a:lnTo>
                  <a:lnTo>
                    <a:pt x="27" y="172"/>
                  </a:lnTo>
                  <a:lnTo>
                    <a:pt x="22" y="161"/>
                  </a:lnTo>
                  <a:lnTo>
                    <a:pt x="18" y="138"/>
                  </a:lnTo>
                  <a:lnTo>
                    <a:pt x="18" y="115"/>
                  </a:lnTo>
                  <a:lnTo>
                    <a:pt x="18" y="81"/>
                  </a:lnTo>
                  <a:lnTo>
                    <a:pt x="22" y="58"/>
                  </a:lnTo>
                  <a:lnTo>
                    <a:pt x="27" y="46"/>
                  </a:lnTo>
                  <a:close/>
                  <a:moveTo>
                    <a:pt x="36" y="1"/>
                  </a:moveTo>
                  <a:lnTo>
                    <a:pt x="18" y="12"/>
                  </a:lnTo>
                  <a:lnTo>
                    <a:pt x="9" y="35"/>
                  </a:lnTo>
                  <a:lnTo>
                    <a:pt x="0" y="69"/>
                  </a:lnTo>
                  <a:lnTo>
                    <a:pt x="0" y="115"/>
                  </a:lnTo>
                  <a:lnTo>
                    <a:pt x="0" y="149"/>
                  </a:lnTo>
                  <a:lnTo>
                    <a:pt x="9" y="184"/>
                  </a:lnTo>
                  <a:lnTo>
                    <a:pt x="18" y="218"/>
                  </a:lnTo>
                  <a:lnTo>
                    <a:pt x="49" y="218"/>
                  </a:lnTo>
                  <a:lnTo>
                    <a:pt x="58" y="184"/>
                  </a:lnTo>
                  <a:lnTo>
                    <a:pt x="67" y="149"/>
                  </a:lnTo>
                  <a:lnTo>
                    <a:pt x="67" y="115"/>
                  </a:lnTo>
                  <a:lnTo>
                    <a:pt x="67" y="69"/>
                  </a:lnTo>
                  <a:lnTo>
                    <a:pt x="58" y="35"/>
                  </a:lnTo>
                  <a:lnTo>
                    <a:pt x="49" y="12"/>
                  </a:lnTo>
                  <a:lnTo>
                    <a:pt x="3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rot="10800000" flipH="1">
              <a:off x="1915552" y="4632585"/>
              <a:ext cx="15928" cy="23478"/>
            </a:xfrm>
            <a:custGeom>
              <a:avLst/>
              <a:gdLst/>
              <a:ahLst/>
              <a:cxnLst/>
              <a:rect l="l" t="t" r="r" b="b"/>
              <a:pathLst>
                <a:path w="50" h="185" extrusionOk="0">
                  <a:moveTo>
                    <a:pt x="27" y="1"/>
                  </a:moveTo>
                  <a:lnTo>
                    <a:pt x="18" y="12"/>
                  </a:lnTo>
                  <a:lnTo>
                    <a:pt x="9" y="35"/>
                  </a:lnTo>
                  <a:lnTo>
                    <a:pt x="5" y="58"/>
                  </a:lnTo>
                  <a:lnTo>
                    <a:pt x="0" y="93"/>
                  </a:lnTo>
                  <a:lnTo>
                    <a:pt x="5" y="127"/>
                  </a:lnTo>
                  <a:lnTo>
                    <a:pt x="9" y="161"/>
                  </a:lnTo>
                  <a:lnTo>
                    <a:pt x="18" y="173"/>
                  </a:lnTo>
                  <a:lnTo>
                    <a:pt x="27" y="184"/>
                  </a:lnTo>
                  <a:lnTo>
                    <a:pt x="36" y="173"/>
                  </a:lnTo>
                  <a:lnTo>
                    <a:pt x="45" y="161"/>
                  </a:lnTo>
                  <a:lnTo>
                    <a:pt x="49" y="127"/>
                  </a:lnTo>
                  <a:lnTo>
                    <a:pt x="49" y="93"/>
                  </a:lnTo>
                  <a:lnTo>
                    <a:pt x="49" y="58"/>
                  </a:lnTo>
                  <a:lnTo>
                    <a:pt x="45" y="35"/>
                  </a:lnTo>
                  <a:lnTo>
                    <a:pt x="36" y="12"/>
                  </a:lnTo>
                  <a:lnTo>
                    <a:pt x="27" y="1"/>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rot="10800000" flipH="1">
              <a:off x="1912685" y="4629793"/>
              <a:ext cx="21662" cy="29062"/>
            </a:xfrm>
            <a:custGeom>
              <a:avLst/>
              <a:gdLst/>
              <a:ahLst/>
              <a:cxnLst/>
              <a:rect l="l" t="t" r="r" b="b"/>
              <a:pathLst>
                <a:path w="68" h="229" extrusionOk="0">
                  <a:moveTo>
                    <a:pt x="36" y="46"/>
                  </a:moveTo>
                  <a:lnTo>
                    <a:pt x="40" y="57"/>
                  </a:lnTo>
                  <a:lnTo>
                    <a:pt x="45" y="69"/>
                  </a:lnTo>
                  <a:lnTo>
                    <a:pt x="49" y="92"/>
                  </a:lnTo>
                  <a:lnTo>
                    <a:pt x="49" y="115"/>
                  </a:lnTo>
                  <a:lnTo>
                    <a:pt x="49" y="149"/>
                  </a:lnTo>
                  <a:lnTo>
                    <a:pt x="45" y="160"/>
                  </a:lnTo>
                  <a:lnTo>
                    <a:pt x="40" y="183"/>
                  </a:lnTo>
                  <a:lnTo>
                    <a:pt x="32" y="183"/>
                  </a:lnTo>
                  <a:lnTo>
                    <a:pt x="23" y="160"/>
                  </a:lnTo>
                  <a:lnTo>
                    <a:pt x="23" y="149"/>
                  </a:lnTo>
                  <a:lnTo>
                    <a:pt x="18" y="115"/>
                  </a:lnTo>
                  <a:lnTo>
                    <a:pt x="23" y="92"/>
                  </a:lnTo>
                  <a:lnTo>
                    <a:pt x="23" y="69"/>
                  </a:lnTo>
                  <a:lnTo>
                    <a:pt x="32" y="57"/>
                  </a:lnTo>
                  <a:lnTo>
                    <a:pt x="36" y="46"/>
                  </a:lnTo>
                  <a:close/>
                  <a:moveTo>
                    <a:pt x="36" y="0"/>
                  </a:moveTo>
                  <a:lnTo>
                    <a:pt x="23" y="12"/>
                  </a:lnTo>
                  <a:lnTo>
                    <a:pt x="9" y="34"/>
                  </a:lnTo>
                  <a:lnTo>
                    <a:pt x="5" y="69"/>
                  </a:lnTo>
                  <a:lnTo>
                    <a:pt x="0" y="115"/>
                  </a:lnTo>
                  <a:lnTo>
                    <a:pt x="5" y="160"/>
                  </a:lnTo>
                  <a:lnTo>
                    <a:pt x="9" y="195"/>
                  </a:lnTo>
                  <a:lnTo>
                    <a:pt x="23" y="218"/>
                  </a:lnTo>
                  <a:lnTo>
                    <a:pt x="36" y="229"/>
                  </a:lnTo>
                  <a:lnTo>
                    <a:pt x="49" y="218"/>
                  </a:lnTo>
                  <a:lnTo>
                    <a:pt x="58" y="195"/>
                  </a:lnTo>
                  <a:lnTo>
                    <a:pt x="67" y="160"/>
                  </a:lnTo>
                  <a:lnTo>
                    <a:pt x="67" y="115"/>
                  </a:lnTo>
                  <a:lnTo>
                    <a:pt x="67" y="69"/>
                  </a:lnTo>
                  <a:lnTo>
                    <a:pt x="58" y="34"/>
                  </a:lnTo>
                  <a:lnTo>
                    <a:pt x="49" y="12"/>
                  </a:lnTo>
                  <a:lnTo>
                    <a:pt x="3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rot="10800000" flipH="1">
              <a:off x="1949319" y="4532455"/>
              <a:ext cx="78046" cy="175767"/>
            </a:xfrm>
            <a:custGeom>
              <a:avLst/>
              <a:gdLst/>
              <a:ahLst/>
              <a:cxnLst/>
              <a:rect l="l" t="t" r="r" b="b"/>
              <a:pathLst>
                <a:path w="245" h="1385" extrusionOk="0">
                  <a:moveTo>
                    <a:pt x="1" y="0"/>
                  </a:moveTo>
                  <a:lnTo>
                    <a:pt x="1" y="847"/>
                  </a:lnTo>
                  <a:lnTo>
                    <a:pt x="1" y="961"/>
                  </a:lnTo>
                  <a:lnTo>
                    <a:pt x="5" y="1053"/>
                  </a:lnTo>
                  <a:lnTo>
                    <a:pt x="14" y="1133"/>
                  </a:lnTo>
                  <a:lnTo>
                    <a:pt x="32" y="1213"/>
                  </a:lnTo>
                  <a:lnTo>
                    <a:pt x="45" y="1270"/>
                  </a:lnTo>
                  <a:lnTo>
                    <a:pt x="67" y="1316"/>
                  </a:lnTo>
                  <a:lnTo>
                    <a:pt x="94" y="1350"/>
                  </a:lnTo>
                  <a:lnTo>
                    <a:pt x="121" y="1373"/>
                  </a:lnTo>
                  <a:lnTo>
                    <a:pt x="152" y="1385"/>
                  </a:lnTo>
                  <a:lnTo>
                    <a:pt x="174" y="1373"/>
                  </a:lnTo>
                  <a:lnTo>
                    <a:pt x="196" y="1339"/>
                  </a:lnTo>
                  <a:lnTo>
                    <a:pt x="214" y="1293"/>
                  </a:lnTo>
                  <a:lnTo>
                    <a:pt x="227" y="1236"/>
                  </a:lnTo>
                  <a:lnTo>
                    <a:pt x="236" y="1156"/>
                  </a:lnTo>
                  <a:lnTo>
                    <a:pt x="245" y="1064"/>
                  </a:lnTo>
                  <a:lnTo>
                    <a:pt x="245" y="950"/>
                  </a:lnTo>
                  <a:lnTo>
                    <a:pt x="245" y="149"/>
                  </a:lnTo>
                  <a:lnTo>
                    <a:pt x="245" y="126"/>
                  </a:lnTo>
                  <a:lnTo>
                    <a:pt x="240" y="114"/>
                  </a:lnTo>
                  <a:lnTo>
                    <a:pt x="236" y="92"/>
                  </a:lnTo>
                  <a:lnTo>
                    <a:pt x="227" y="92"/>
                  </a:lnTo>
                  <a:lnTo>
                    <a:pt x="19" y="0"/>
                  </a:lnTo>
                  <a:close/>
                </a:path>
              </a:pathLst>
            </a:custGeom>
            <a:solidFill>
              <a:srgbClr val="FF6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rot="10800000" flipH="1">
              <a:off x="1949319" y="4532455"/>
              <a:ext cx="78046" cy="72718"/>
            </a:xfrm>
            <a:custGeom>
              <a:avLst/>
              <a:gdLst/>
              <a:ahLst/>
              <a:cxnLst/>
              <a:rect l="l" t="t" r="r" b="b"/>
              <a:pathLst>
                <a:path w="245" h="573" extrusionOk="0">
                  <a:moveTo>
                    <a:pt x="1" y="1"/>
                  </a:moveTo>
                  <a:lnTo>
                    <a:pt x="1" y="35"/>
                  </a:lnTo>
                  <a:lnTo>
                    <a:pt x="1" y="149"/>
                  </a:lnTo>
                  <a:lnTo>
                    <a:pt x="5" y="241"/>
                  </a:lnTo>
                  <a:lnTo>
                    <a:pt x="14" y="321"/>
                  </a:lnTo>
                  <a:lnTo>
                    <a:pt x="32" y="401"/>
                  </a:lnTo>
                  <a:lnTo>
                    <a:pt x="45" y="458"/>
                  </a:lnTo>
                  <a:lnTo>
                    <a:pt x="67" y="504"/>
                  </a:lnTo>
                  <a:lnTo>
                    <a:pt x="94" y="538"/>
                  </a:lnTo>
                  <a:lnTo>
                    <a:pt x="121" y="561"/>
                  </a:lnTo>
                  <a:lnTo>
                    <a:pt x="152" y="573"/>
                  </a:lnTo>
                  <a:lnTo>
                    <a:pt x="174" y="561"/>
                  </a:lnTo>
                  <a:lnTo>
                    <a:pt x="196" y="527"/>
                  </a:lnTo>
                  <a:lnTo>
                    <a:pt x="214" y="481"/>
                  </a:lnTo>
                  <a:lnTo>
                    <a:pt x="227" y="424"/>
                  </a:lnTo>
                  <a:lnTo>
                    <a:pt x="236" y="344"/>
                  </a:lnTo>
                  <a:lnTo>
                    <a:pt x="245" y="252"/>
                  </a:lnTo>
                  <a:lnTo>
                    <a:pt x="245" y="138"/>
                  </a:lnTo>
                  <a:lnTo>
                    <a:pt x="245" y="104"/>
                  </a:lnTo>
                  <a:lnTo>
                    <a:pt x="236" y="195"/>
                  </a:lnTo>
                  <a:lnTo>
                    <a:pt x="227" y="275"/>
                  </a:lnTo>
                  <a:lnTo>
                    <a:pt x="214" y="344"/>
                  </a:lnTo>
                  <a:lnTo>
                    <a:pt x="196" y="390"/>
                  </a:lnTo>
                  <a:lnTo>
                    <a:pt x="174" y="412"/>
                  </a:lnTo>
                  <a:lnTo>
                    <a:pt x="152" y="424"/>
                  </a:lnTo>
                  <a:lnTo>
                    <a:pt x="121" y="424"/>
                  </a:lnTo>
                  <a:lnTo>
                    <a:pt x="94" y="401"/>
                  </a:lnTo>
                  <a:lnTo>
                    <a:pt x="67" y="367"/>
                  </a:lnTo>
                  <a:lnTo>
                    <a:pt x="45" y="321"/>
                  </a:lnTo>
                  <a:lnTo>
                    <a:pt x="32" y="252"/>
                  </a:lnTo>
                  <a:lnTo>
                    <a:pt x="14" y="184"/>
                  </a:lnTo>
                  <a:lnTo>
                    <a:pt x="5" y="104"/>
                  </a:lnTo>
                  <a:lnTo>
                    <a:pt x="1" y="1"/>
                  </a:lnTo>
                  <a:close/>
                </a:path>
              </a:pathLst>
            </a:custGeom>
            <a:solidFill>
              <a:srgbClr val="E03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rot="10800000" flipH="1">
              <a:off x="1946452" y="4529536"/>
              <a:ext cx="83780" cy="181605"/>
            </a:xfrm>
            <a:custGeom>
              <a:avLst/>
              <a:gdLst/>
              <a:ahLst/>
              <a:cxnLst/>
              <a:rect l="l" t="t" r="r" b="b"/>
              <a:pathLst>
                <a:path w="263" h="1431" extrusionOk="0">
                  <a:moveTo>
                    <a:pt x="28" y="46"/>
                  </a:moveTo>
                  <a:lnTo>
                    <a:pt x="236" y="137"/>
                  </a:lnTo>
                  <a:lnTo>
                    <a:pt x="241" y="149"/>
                  </a:lnTo>
                  <a:lnTo>
                    <a:pt x="245" y="172"/>
                  </a:lnTo>
                  <a:lnTo>
                    <a:pt x="245" y="973"/>
                  </a:lnTo>
                  <a:lnTo>
                    <a:pt x="241" y="1110"/>
                  </a:lnTo>
                  <a:lnTo>
                    <a:pt x="232" y="1225"/>
                  </a:lnTo>
                  <a:lnTo>
                    <a:pt x="214" y="1305"/>
                  </a:lnTo>
                  <a:lnTo>
                    <a:pt x="205" y="1339"/>
                  </a:lnTo>
                  <a:lnTo>
                    <a:pt x="192" y="1350"/>
                  </a:lnTo>
                  <a:lnTo>
                    <a:pt x="178" y="1373"/>
                  </a:lnTo>
                  <a:lnTo>
                    <a:pt x="156" y="1385"/>
                  </a:lnTo>
                  <a:lnTo>
                    <a:pt x="134" y="1373"/>
                  </a:lnTo>
                  <a:lnTo>
                    <a:pt x="107" y="1350"/>
                  </a:lnTo>
                  <a:lnTo>
                    <a:pt x="81" y="1316"/>
                  </a:lnTo>
                  <a:lnTo>
                    <a:pt x="63" y="1282"/>
                  </a:lnTo>
                  <a:lnTo>
                    <a:pt x="45" y="1225"/>
                  </a:lnTo>
                  <a:lnTo>
                    <a:pt x="32" y="1156"/>
                  </a:lnTo>
                  <a:lnTo>
                    <a:pt x="23" y="1076"/>
                  </a:lnTo>
                  <a:lnTo>
                    <a:pt x="19" y="973"/>
                  </a:lnTo>
                  <a:lnTo>
                    <a:pt x="19" y="870"/>
                  </a:lnTo>
                  <a:lnTo>
                    <a:pt x="19" y="46"/>
                  </a:lnTo>
                  <a:close/>
                  <a:moveTo>
                    <a:pt x="5" y="0"/>
                  </a:moveTo>
                  <a:lnTo>
                    <a:pt x="1" y="12"/>
                  </a:lnTo>
                  <a:lnTo>
                    <a:pt x="1" y="23"/>
                  </a:lnTo>
                  <a:lnTo>
                    <a:pt x="1" y="870"/>
                  </a:lnTo>
                  <a:lnTo>
                    <a:pt x="1" y="984"/>
                  </a:lnTo>
                  <a:lnTo>
                    <a:pt x="5" y="1076"/>
                  </a:lnTo>
                  <a:lnTo>
                    <a:pt x="19" y="1167"/>
                  </a:lnTo>
                  <a:lnTo>
                    <a:pt x="32" y="1247"/>
                  </a:lnTo>
                  <a:lnTo>
                    <a:pt x="50" y="1305"/>
                  </a:lnTo>
                  <a:lnTo>
                    <a:pt x="72" y="1362"/>
                  </a:lnTo>
                  <a:lnTo>
                    <a:pt x="99" y="1396"/>
                  </a:lnTo>
                  <a:lnTo>
                    <a:pt x="130" y="1419"/>
                  </a:lnTo>
                  <a:lnTo>
                    <a:pt x="156" y="1431"/>
                  </a:lnTo>
                  <a:lnTo>
                    <a:pt x="183" y="1419"/>
                  </a:lnTo>
                  <a:lnTo>
                    <a:pt x="205" y="1396"/>
                  </a:lnTo>
                  <a:lnTo>
                    <a:pt x="223" y="1362"/>
                  </a:lnTo>
                  <a:lnTo>
                    <a:pt x="236" y="1305"/>
                  </a:lnTo>
                  <a:lnTo>
                    <a:pt x="249" y="1236"/>
                  </a:lnTo>
                  <a:lnTo>
                    <a:pt x="258" y="1167"/>
                  </a:lnTo>
                  <a:lnTo>
                    <a:pt x="263" y="1076"/>
                  </a:lnTo>
                  <a:lnTo>
                    <a:pt x="263" y="973"/>
                  </a:lnTo>
                  <a:lnTo>
                    <a:pt x="263" y="172"/>
                  </a:lnTo>
                  <a:lnTo>
                    <a:pt x="263" y="137"/>
                  </a:lnTo>
                  <a:lnTo>
                    <a:pt x="254" y="115"/>
                  </a:lnTo>
                  <a:lnTo>
                    <a:pt x="249" y="103"/>
                  </a:lnTo>
                  <a:lnTo>
                    <a:pt x="236" y="92"/>
                  </a:lnTo>
                  <a:lnTo>
                    <a:pt x="3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rot="10800000" flipH="1">
              <a:off x="1949319" y="4597812"/>
              <a:ext cx="50013" cy="33504"/>
            </a:xfrm>
            <a:custGeom>
              <a:avLst/>
              <a:gdLst/>
              <a:ahLst/>
              <a:cxnLst/>
              <a:rect l="l" t="t" r="r" b="b"/>
              <a:pathLst>
                <a:path w="157" h="264" extrusionOk="0">
                  <a:moveTo>
                    <a:pt x="1" y="1"/>
                  </a:moveTo>
                  <a:lnTo>
                    <a:pt x="1" y="207"/>
                  </a:lnTo>
                  <a:lnTo>
                    <a:pt x="134" y="264"/>
                  </a:lnTo>
                  <a:lnTo>
                    <a:pt x="143" y="252"/>
                  </a:lnTo>
                  <a:lnTo>
                    <a:pt x="147" y="241"/>
                  </a:lnTo>
                  <a:lnTo>
                    <a:pt x="156" y="229"/>
                  </a:lnTo>
                  <a:lnTo>
                    <a:pt x="156" y="207"/>
                  </a:lnTo>
                  <a:lnTo>
                    <a:pt x="156" y="115"/>
                  </a:lnTo>
                  <a:lnTo>
                    <a:pt x="152" y="81"/>
                  </a:lnTo>
                  <a:lnTo>
                    <a:pt x="138" y="58"/>
                  </a:lnTo>
                  <a:lnTo>
                    <a:pt x="1" y="1"/>
                  </a:lnTo>
                  <a:close/>
                </a:path>
              </a:pathLst>
            </a:custGeom>
            <a:solidFill>
              <a:srgbClr val="FF6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rot="10800000" flipH="1">
              <a:off x="1946452" y="4594893"/>
              <a:ext cx="55429" cy="39341"/>
            </a:xfrm>
            <a:custGeom>
              <a:avLst/>
              <a:gdLst/>
              <a:ahLst/>
              <a:cxnLst/>
              <a:rect l="l" t="t" r="r" b="b"/>
              <a:pathLst>
                <a:path w="174" h="310" extrusionOk="0">
                  <a:moveTo>
                    <a:pt x="19" y="46"/>
                  </a:moveTo>
                  <a:lnTo>
                    <a:pt x="147" y="104"/>
                  </a:lnTo>
                  <a:lnTo>
                    <a:pt x="152" y="115"/>
                  </a:lnTo>
                  <a:lnTo>
                    <a:pt x="156" y="138"/>
                  </a:lnTo>
                  <a:lnTo>
                    <a:pt x="156" y="230"/>
                  </a:lnTo>
                  <a:lnTo>
                    <a:pt x="152" y="252"/>
                  </a:lnTo>
                  <a:lnTo>
                    <a:pt x="143" y="264"/>
                  </a:lnTo>
                  <a:lnTo>
                    <a:pt x="19" y="210"/>
                  </a:lnTo>
                  <a:lnTo>
                    <a:pt x="19" y="210"/>
                  </a:lnTo>
                  <a:lnTo>
                    <a:pt x="19" y="46"/>
                  </a:lnTo>
                  <a:close/>
                  <a:moveTo>
                    <a:pt x="1" y="1"/>
                  </a:moveTo>
                  <a:lnTo>
                    <a:pt x="1" y="24"/>
                  </a:lnTo>
                  <a:lnTo>
                    <a:pt x="1" y="230"/>
                  </a:lnTo>
                  <a:lnTo>
                    <a:pt x="1" y="252"/>
                  </a:lnTo>
                  <a:lnTo>
                    <a:pt x="5" y="252"/>
                  </a:lnTo>
                  <a:lnTo>
                    <a:pt x="139" y="310"/>
                  </a:lnTo>
                  <a:lnTo>
                    <a:pt x="143" y="310"/>
                  </a:lnTo>
                  <a:lnTo>
                    <a:pt x="156" y="298"/>
                  </a:lnTo>
                  <a:lnTo>
                    <a:pt x="165" y="287"/>
                  </a:lnTo>
                  <a:lnTo>
                    <a:pt x="174" y="264"/>
                  </a:lnTo>
                  <a:lnTo>
                    <a:pt x="174" y="230"/>
                  </a:lnTo>
                  <a:lnTo>
                    <a:pt x="174" y="138"/>
                  </a:lnTo>
                  <a:lnTo>
                    <a:pt x="174" y="104"/>
                  </a:lnTo>
                  <a:lnTo>
                    <a:pt x="165" y="81"/>
                  </a:lnTo>
                  <a:lnTo>
                    <a:pt x="161" y="69"/>
                  </a:lnTo>
                  <a:lnTo>
                    <a:pt x="147" y="58"/>
                  </a:lnTo>
                  <a:lnTo>
                    <a:pt x="1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rot="10800000" flipH="1">
              <a:off x="1977670" y="4618117"/>
              <a:ext cx="17202" cy="29189"/>
            </a:xfrm>
            <a:custGeom>
              <a:avLst/>
              <a:gdLst/>
              <a:ahLst/>
              <a:cxnLst/>
              <a:rect l="l" t="t" r="r" b="b"/>
              <a:pathLst>
                <a:path w="54" h="230" extrusionOk="0">
                  <a:moveTo>
                    <a:pt x="14" y="1"/>
                  </a:moveTo>
                  <a:lnTo>
                    <a:pt x="9" y="12"/>
                  </a:lnTo>
                  <a:lnTo>
                    <a:pt x="5" y="35"/>
                  </a:lnTo>
                  <a:lnTo>
                    <a:pt x="1" y="46"/>
                  </a:lnTo>
                  <a:lnTo>
                    <a:pt x="1" y="184"/>
                  </a:lnTo>
                  <a:lnTo>
                    <a:pt x="5" y="218"/>
                  </a:lnTo>
                  <a:lnTo>
                    <a:pt x="9" y="230"/>
                  </a:lnTo>
                  <a:lnTo>
                    <a:pt x="27" y="230"/>
                  </a:lnTo>
                  <a:lnTo>
                    <a:pt x="36" y="195"/>
                  </a:lnTo>
                  <a:lnTo>
                    <a:pt x="54" y="81"/>
                  </a:lnTo>
                  <a:lnTo>
                    <a:pt x="54" y="58"/>
                  </a:lnTo>
                  <a:lnTo>
                    <a:pt x="49" y="35"/>
                  </a:lnTo>
                  <a:lnTo>
                    <a:pt x="45" y="24"/>
                  </a:lnTo>
                  <a:lnTo>
                    <a:pt x="36" y="12"/>
                  </a:lnTo>
                  <a:lnTo>
                    <a:pt x="23" y="1"/>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rot="10800000" flipH="1">
              <a:off x="1974803" y="4613802"/>
              <a:ext cx="22936" cy="36422"/>
            </a:xfrm>
            <a:custGeom>
              <a:avLst/>
              <a:gdLst/>
              <a:ahLst/>
              <a:cxnLst/>
              <a:rect l="l" t="t" r="r" b="b"/>
              <a:pathLst>
                <a:path w="72" h="287" extrusionOk="0">
                  <a:moveTo>
                    <a:pt x="32" y="47"/>
                  </a:moveTo>
                  <a:lnTo>
                    <a:pt x="45" y="58"/>
                  </a:lnTo>
                  <a:lnTo>
                    <a:pt x="50" y="69"/>
                  </a:lnTo>
                  <a:lnTo>
                    <a:pt x="54" y="81"/>
                  </a:lnTo>
                  <a:lnTo>
                    <a:pt x="54" y="92"/>
                  </a:lnTo>
                  <a:lnTo>
                    <a:pt x="36" y="218"/>
                  </a:lnTo>
                  <a:lnTo>
                    <a:pt x="32" y="230"/>
                  </a:lnTo>
                  <a:lnTo>
                    <a:pt x="27" y="241"/>
                  </a:lnTo>
                  <a:lnTo>
                    <a:pt x="18" y="230"/>
                  </a:lnTo>
                  <a:lnTo>
                    <a:pt x="18" y="207"/>
                  </a:lnTo>
                  <a:lnTo>
                    <a:pt x="18" y="81"/>
                  </a:lnTo>
                  <a:lnTo>
                    <a:pt x="23" y="58"/>
                  </a:lnTo>
                  <a:lnTo>
                    <a:pt x="32" y="47"/>
                  </a:lnTo>
                  <a:close/>
                  <a:moveTo>
                    <a:pt x="32" y="1"/>
                  </a:moveTo>
                  <a:lnTo>
                    <a:pt x="18" y="12"/>
                  </a:lnTo>
                  <a:lnTo>
                    <a:pt x="10" y="24"/>
                  </a:lnTo>
                  <a:lnTo>
                    <a:pt x="5" y="47"/>
                  </a:lnTo>
                  <a:lnTo>
                    <a:pt x="1" y="69"/>
                  </a:lnTo>
                  <a:lnTo>
                    <a:pt x="1" y="207"/>
                  </a:lnTo>
                  <a:lnTo>
                    <a:pt x="1" y="230"/>
                  </a:lnTo>
                  <a:lnTo>
                    <a:pt x="5" y="253"/>
                  </a:lnTo>
                  <a:lnTo>
                    <a:pt x="14" y="275"/>
                  </a:lnTo>
                  <a:lnTo>
                    <a:pt x="23" y="275"/>
                  </a:lnTo>
                  <a:lnTo>
                    <a:pt x="27" y="287"/>
                  </a:lnTo>
                  <a:lnTo>
                    <a:pt x="36" y="275"/>
                  </a:lnTo>
                  <a:lnTo>
                    <a:pt x="45" y="264"/>
                  </a:lnTo>
                  <a:lnTo>
                    <a:pt x="50" y="253"/>
                  </a:lnTo>
                  <a:lnTo>
                    <a:pt x="54" y="230"/>
                  </a:lnTo>
                  <a:lnTo>
                    <a:pt x="72" y="104"/>
                  </a:lnTo>
                  <a:lnTo>
                    <a:pt x="72" y="81"/>
                  </a:lnTo>
                  <a:lnTo>
                    <a:pt x="72" y="58"/>
                  </a:lnTo>
                  <a:lnTo>
                    <a:pt x="67" y="35"/>
                  </a:lnTo>
                  <a:lnTo>
                    <a:pt x="58" y="24"/>
                  </a:lnTo>
                  <a:lnTo>
                    <a:pt x="50" y="12"/>
                  </a:lnTo>
                  <a:lnTo>
                    <a:pt x="3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1"/>
          <p:cNvGrpSpPr/>
          <p:nvPr/>
        </p:nvGrpSpPr>
        <p:grpSpPr>
          <a:xfrm>
            <a:off x="6388769" y="2301962"/>
            <a:ext cx="589316" cy="656844"/>
            <a:chOff x="1163443" y="4470016"/>
            <a:chExt cx="219484" cy="244044"/>
          </a:xfrm>
        </p:grpSpPr>
        <p:sp>
          <p:nvSpPr>
            <p:cNvPr id="335" name="Google Shape;335;p21"/>
            <p:cNvSpPr/>
            <p:nvPr/>
          </p:nvSpPr>
          <p:spPr>
            <a:xfrm rot="10800000" flipH="1">
              <a:off x="1165036" y="4692232"/>
              <a:ext cx="217892" cy="21828"/>
            </a:xfrm>
            <a:custGeom>
              <a:avLst/>
              <a:gdLst/>
              <a:ahLst/>
              <a:cxnLst/>
              <a:rect l="l" t="t" r="r" b="b"/>
              <a:pathLst>
                <a:path w="684" h="172" extrusionOk="0">
                  <a:moveTo>
                    <a:pt x="342" y="0"/>
                  </a:moveTo>
                  <a:lnTo>
                    <a:pt x="209" y="12"/>
                  </a:lnTo>
                  <a:lnTo>
                    <a:pt x="98" y="23"/>
                  </a:lnTo>
                  <a:lnTo>
                    <a:pt x="27" y="57"/>
                  </a:lnTo>
                  <a:lnTo>
                    <a:pt x="5" y="69"/>
                  </a:lnTo>
                  <a:lnTo>
                    <a:pt x="0" y="80"/>
                  </a:lnTo>
                  <a:lnTo>
                    <a:pt x="5" y="103"/>
                  </a:lnTo>
                  <a:lnTo>
                    <a:pt x="27" y="115"/>
                  </a:lnTo>
                  <a:lnTo>
                    <a:pt x="98" y="149"/>
                  </a:lnTo>
                  <a:lnTo>
                    <a:pt x="209" y="160"/>
                  </a:lnTo>
                  <a:lnTo>
                    <a:pt x="342" y="172"/>
                  </a:lnTo>
                  <a:lnTo>
                    <a:pt x="475" y="160"/>
                  </a:lnTo>
                  <a:lnTo>
                    <a:pt x="586" y="149"/>
                  </a:lnTo>
                  <a:lnTo>
                    <a:pt x="657" y="115"/>
                  </a:lnTo>
                  <a:lnTo>
                    <a:pt x="679" y="103"/>
                  </a:lnTo>
                  <a:lnTo>
                    <a:pt x="684" y="80"/>
                  </a:lnTo>
                  <a:lnTo>
                    <a:pt x="679" y="69"/>
                  </a:lnTo>
                  <a:lnTo>
                    <a:pt x="657" y="57"/>
                  </a:lnTo>
                  <a:lnTo>
                    <a:pt x="586" y="23"/>
                  </a:lnTo>
                  <a:lnTo>
                    <a:pt x="475" y="12"/>
                  </a:lnTo>
                  <a:lnTo>
                    <a:pt x="342" y="0"/>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rot="10800000" flipH="1">
              <a:off x="1214412" y="4472935"/>
              <a:ext cx="94929" cy="90104"/>
            </a:xfrm>
            <a:custGeom>
              <a:avLst/>
              <a:gdLst/>
              <a:ahLst/>
              <a:cxnLst/>
              <a:rect l="l" t="t" r="r" b="b"/>
              <a:pathLst>
                <a:path w="298" h="710" extrusionOk="0">
                  <a:moveTo>
                    <a:pt x="0" y="0"/>
                  </a:moveTo>
                  <a:lnTo>
                    <a:pt x="9" y="378"/>
                  </a:lnTo>
                  <a:lnTo>
                    <a:pt x="14" y="447"/>
                  </a:lnTo>
                  <a:lnTo>
                    <a:pt x="27" y="515"/>
                  </a:lnTo>
                  <a:lnTo>
                    <a:pt x="40" y="561"/>
                  </a:lnTo>
                  <a:lnTo>
                    <a:pt x="54" y="618"/>
                  </a:lnTo>
                  <a:lnTo>
                    <a:pt x="76" y="653"/>
                  </a:lnTo>
                  <a:lnTo>
                    <a:pt x="98" y="687"/>
                  </a:lnTo>
                  <a:lnTo>
                    <a:pt x="120" y="698"/>
                  </a:lnTo>
                  <a:lnTo>
                    <a:pt x="147" y="710"/>
                  </a:lnTo>
                  <a:lnTo>
                    <a:pt x="174" y="698"/>
                  </a:lnTo>
                  <a:lnTo>
                    <a:pt x="200" y="687"/>
                  </a:lnTo>
                  <a:lnTo>
                    <a:pt x="222" y="653"/>
                  </a:lnTo>
                  <a:lnTo>
                    <a:pt x="240" y="618"/>
                  </a:lnTo>
                  <a:lnTo>
                    <a:pt x="258" y="561"/>
                  </a:lnTo>
                  <a:lnTo>
                    <a:pt x="271" y="515"/>
                  </a:lnTo>
                  <a:lnTo>
                    <a:pt x="280" y="447"/>
                  </a:lnTo>
                  <a:lnTo>
                    <a:pt x="284" y="378"/>
                  </a:lnTo>
                  <a:lnTo>
                    <a:pt x="298" y="0"/>
                  </a:lnTo>
                  <a:lnTo>
                    <a:pt x="245" y="0"/>
                  </a:lnTo>
                  <a:lnTo>
                    <a:pt x="236" y="378"/>
                  </a:lnTo>
                  <a:lnTo>
                    <a:pt x="231" y="424"/>
                  </a:lnTo>
                  <a:lnTo>
                    <a:pt x="227" y="470"/>
                  </a:lnTo>
                  <a:lnTo>
                    <a:pt x="218" y="504"/>
                  </a:lnTo>
                  <a:lnTo>
                    <a:pt x="209" y="527"/>
                  </a:lnTo>
                  <a:lnTo>
                    <a:pt x="196" y="561"/>
                  </a:lnTo>
                  <a:lnTo>
                    <a:pt x="182" y="573"/>
                  </a:lnTo>
                  <a:lnTo>
                    <a:pt x="165" y="584"/>
                  </a:lnTo>
                  <a:lnTo>
                    <a:pt x="147" y="595"/>
                  </a:lnTo>
                  <a:lnTo>
                    <a:pt x="134" y="584"/>
                  </a:lnTo>
                  <a:lnTo>
                    <a:pt x="116" y="573"/>
                  </a:lnTo>
                  <a:lnTo>
                    <a:pt x="103" y="561"/>
                  </a:lnTo>
                  <a:lnTo>
                    <a:pt x="89" y="527"/>
                  </a:lnTo>
                  <a:lnTo>
                    <a:pt x="76" y="504"/>
                  </a:lnTo>
                  <a:lnTo>
                    <a:pt x="71" y="470"/>
                  </a:lnTo>
                  <a:lnTo>
                    <a:pt x="63" y="424"/>
                  </a:lnTo>
                  <a:lnTo>
                    <a:pt x="63" y="378"/>
                  </a:lnTo>
                  <a:lnTo>
                    <a:pt x="54" y="0"/>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rot="10800000" flipH="1">
              <a:off x="1214412" y="4472935"/>
              <a:ext cx="94929" cy="90104"/>
            </a:xfrm>
            <a:custGeom>
              <a:avLst/>
              <a:gdLst/>
              <a:ahLst/>
              <a:cxnLst/>
              <a:rect l="l" t="t" r="r" b="b"/>
              <a:pathLst>
                <a:path w="298" h="710" extrusionOk="0">
                  <a:moveTo>
                    <a:pt x="0" y="0"/>
                  </a:moveTo>
                  <a:lnTo>
                    <a:pt x="9" y="378"/>
                  </a:lnTo>
                  <a:lnTo>
                    <a:pt x="14" y="447"/>
                  </a:lnTo>
                  <a:lnTo>
                    <a:pt x="27" y="515"/>
                  </a:lnTo>
                  <a:lnTo>
                    <a:pt x="40" y="561"/>
                  </a:lnTo>
                  <a:lnTo>
                    <a:pt x="54" y="618"/>
                  </a:lnTo>
                  <a:lnTo>
                    <a:pt x="76" y="653"/>
                  </a:lnTo>
                  <a:lnTo>
                    <a:pt x="98" y="687"/>
                  </a:lnTo>
                  <a:lnTo>
                    <a:pt x="120" y="698"/>
                  </a:lnTo>
                  <a:lnTo>
                    <a:pt x="147" y="710"/>
                  </a:lnTo>
                  <a:lnTo>
                    <a:pt x="174" y="698"/>
                  </a:lnTo>
                  <a:lnTo>
                    <a:pt x="200" y="687"/>
                  </a:lnTo>
                  <a:lnTo>
                    <a:pt x="222" y="653"/>
                  </a:lnTo>
                  <a:lnTo>
                    <a:pt x="240" y="618"/>
                  </a:lnTo>
                  <a:lnTo>
                    <a:pt x="258" y="561"/>
                  </a:lnTo>
                  <a:lnTo>
                    <a:pt x="271" y="515"/>
                  </a:lnTo>
                  <a:lnTo>
                    <a:pt x="280" y="447"/>
                  </a:lnTo>
                  <a:lnTo>
                    <a:pt x="284" y="378"/>
                  </a:lnTo>
                  <a:lnTo>
                    <a:pt x="298" y="0"/>
                  </a:lnTo>
                  <a:lnTo>
                    <a:pt x="293" y="0"/>
                  </a:lnTo>
                  <a:lnTo>
                    <a:pt x="284" y="252"/>
                  </a:lnTo>
                  <a:lnTo>
                    <a:pt x="284" y="309"/>
                  </a:lnTo>
                  <a:lnTo>
                    <a:pt x="276" y="367"/>
                  </a:lnTo>
                  <a:lnTo>
                    <a:pt x="267" y="412"/>
                  </a:lnTo>
                  <a:lnTo>
                    <a:pt x="253" y="458"/>
                  </a:lnTo>
                  <a:lnTo>
                    <a:pt x="240" y="492"/>
                  </a:lnTo>
                  <a:lnTo>
                    <a:pt x="222" y="527"/>
                  </a:lnTo>
                  <a:lnTo>
                    <a:pt x="205" y="550"/>
                  </a:lnTo>
                  <a:lnTo>
                    <a:pt x="187" y="573"/>
                  </a:lnTo>
                  <a:lnTo>
                    <a:pt x="169" y="584"/>
                  </a:lnTo>
                  <a:lnTo>
                    <a:pt x="147" y="595"/>
                  </a:lnTo>
                  <a:lnTo>
                    <a:pt x="129" y="584"/>
                  </a:lnTo>
                  <a:lnTo>
                    <a:pt x="111" y="573"/>
                  </a:lnTo>
                  <a:lnTo>
                    <a:pt x="89" y="550"/>
                  </a:lnTo>
                  <a:lnTo>
                    <a:pt x="71" y="527"/>
                  </a:lnTo>
                  <a:lnTo>
                    <a:pt x="58" y="492"/>
                  </a:lnTo>
                  <a:lnTo>
                    <a:pt x="45" y="458"/>
                  </a:lnTo>
                  <a:lnTo>
                    <a:pt x="32" y="412"/>
                  </a:lnTo>
                  <a:lnTo>
                    <a:pt x="23" y="367"/>
                  </a:lnTo>
                  <a:lnTo>
                    <a:pt x="14" y="309"/>
                  </a:lnTo>
                  <a:lnTo>
                    <a:pt x="9" y="252"/>
                  </a:lnTo>
                  <a:lnTo>
                    <a:pt x="5"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rot="10800000" flipH="1">
              <a:off x="1166310" y="4562913"/>
              <a:ext cx="174250" cy="135156"/>
            </a:xfrm>
            <a:custGeom>
              <a:avLst/>
              <a:gdLst/>
              <a:ahLst/>
              <a:cxnLst/>
              <a:rect l="l" t="t" r="r" b="b"/>
              <a:pathLst>
                <a:path w="547" h="1065" extrusionOk="0">
                  <a:moveTo>
                    <a:pt x="67" y="0"/>
                  </a:moveTo>
                  <a:lnTo>
                    <a:pt x="54" y="12"/>
                  </a:lnTo>
                  <a:lnTo>
                    <a:pt x="41" y="23"/>
                  </a:lnTo>
                  <a:lnTo>
                    <a:pt x="18" y="57"/>
                  </a:lnTo>
                  <a:lnTo>
                    <a:pt x="5" y="115"/>
                  </a:lnTo>
                  <a:lnTo>
                    <a:pt x="1" y="149"/>
                  </a:lnTo>
                  <a:lnTo>
                    <a:pt x="1" y="183"/>
                  </a:lnTo>
                  <a:lnTo>
                    <a:pt x="5" y="378"/>
                  </a:lnTo>
                  <a:lnTo>
                    <a:pt x="9" y="492"/>
                  </a:lnTo>
                  <a:lnTo>
                    <a:pt x="14" y="618"/>
                  </a:lnTo>
                  <a:lnTo>
                    <a:pt x="23" y="733"/>
                  </a:lnTo>
                  <a:lnTo>
                    <a:pt x="36" y="847"/>
                  </a:lnTo>
                  <a:lnTo>
                    <a:pt x="49" y="950"/>
                  </a:lnTo>
                  <a:lnTo>
                    <a:pt x="58" y="996"/>
                  </a:lnTo>
                  <a:lnTo>
                    <a:pt x="72" y="1030"/>
                  </a:lnTo>
                  <a:lnTo>
                    <a:pt x="89" y="1053"/>
                  </a:lnTo>
                  <a:lnTo>
                    <a:pt x="112" y="1064"/>
                  </a:lnTo>
                  <a:lnTo>
                    <a:pt x="538" y="1064"/>
                  </a:lnTo>
                  <a:lnTo>
                    <a:pt x="542" y="1053"/>
                  </a:lnTo>
                  <a:lnTo>
                    <a:pt x="546" y="1041"/>
                  </a:lnTo>
                  <a:lnTo>
                    <a:pt x="546" y="1030"/>
                  </a:lnTo>
                  <a:lnTo>
                    <a:pt x="546" y="1019"/>
                  </a:lnTo>
                  <a:lnTo>
                    <a:pt x="524" y="858"/>
                  </a:lnTo>
                  <a:lnTo>
                    <a:pt x="511" y="698"/>
                  </a:lnTo>
                  <a:lnTo>
                    <a:pt x="498" y="538"/>
                  </a:lnTo>
                  <a:lnTo>
                    <a:pt x="493" y="378"/>
                  </a:lnTo>
                  <a:lnTo>
                    <a:pt x="489" y="172"/>
                  </a:lnTo>
                  <a:lnTo>
                    <a:pt x="484" y="103"/>
                  </a:lnTo>
                  <a:lnTo>
                    <a:pt x="471" y="57"/>
                  </a:lnTo>
                  <a:lnTo>
                    <a:pt x="449" y="12"/>
                  </a:lnTo>
                  <a:lnTo>
                    <a:pt x="427" y="0"/>
                  </a:lnTo>
                  <a:close/>
                </a:path>
              </a:pathLst>
            </a:custGeom>
            <a:solidFill>
              <a:srgbClr val="947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rot="10800000" flipH="1">
              <a:off x="1163443" y="4559994"/>
              <a:ext cx="179984" cy="140994"/>
            </a:xfrm>
            <a:custGeom>
              <a:avLst/>
              <a:gdLst/>
              <a:ahLst/>
              <a:cxnLst/>
              <a:rect l="l" t="t" r="r" b="b"/>
              <a:pathLst>
                <a:path w="565" h="1111" extrusionOk="0">
                  <a:moveTo>
                    <a:pt x="436" y="46"/>
                  </a:moveTo>
                  <a:lnTo>
                    <a:pt x="453" y="57"/>
                  </a:lnTo>
                  <a:lnTo>
                    <a:pt x="471" y="92"/>
                  </a:lnTo>
                  <a:lnTo>
                    <a:pt x="484" y="138"/>
                  </a:lnTo>
                  <a:lnTo>
                    <a:pt x="489" y="195"/>
                  </a:lnTo>
                  <a:lnTo>
                    <a:pt x="493" y="401"/>
                  </a:lnTo>
                  <a:lnTo>
                    <a:pt x="498" y="561"/>
                  </a:lnTo>
                  <a:lnTo>
                    <a:pt x="511" y="733"/>
                  </a:lnTo>
                  <a:lnTo>
                    <a:pt x="529" y="893"/>
                  </a:lnTo>
                  <a:lnTo>
                    <a:pt x="547" y="1042"/>
                  </a:lnTo>
                  <a:lnTo>
                    <a:pt x="547" y="1053"/>
                  </a:lnTo>
                  <a:lnTo>
                    <a:pt x="547" y="1064"/>
                  </a:lnTo>
                  <a:lnTo>
                    <a:pt x="121" y="1064"/>
                  </a:lnTo>
                  <a:lnTo>
                    <a:pt x="103" y="1053"/>
                  </a:lnTo>
                  <a:lnTo>
                    <a:pt x="89" y="1030"/>
                  </a:lnTo>
                  <a:lnTo>
                    <a:pt x="76" y="1007"/>
                  </a:lnTo>
                  <a:lnTo>
                    <a:pt x="67" y="961"/>
                  </a:lnTo>
                  <a:lnTo>
                    <a:pt x="54" y="870"/>
                  </a:lnTo>
                  <a:lnTo>
                    <a:pt x="41" y="756"/>
                  </a:lnTo>
                  <a:lnTo>
                    <a:pt x="32" y="641"/>
                  </a:lnTo>
                  <a:lnTo>
                    <a:pt x="27" y="515"/>
                  </a:lnTo>
                  <a:lnTo>
                    <a:pt x="23" y="401"/>
                  </a:lnTo>
                  <a:lnTo>
                    <a:pt x="18" y="206"/>
                  </a:lnTo>
                  <a:lnTo>
                    <a:pt x="18" y="195"/>
                  </a:lnTo>
                  <a:lnTo>
                    <a:pt x="23" y="138"/>
                  </a:lnTo>
                  <a:lnTo>
                    <a:pt x="36" y="92"/>
                  </a:lnTo>
                  <a:lnTo>
                    <a:pt x="54" y="57"/>
                  </a:lnTo>
                  <a:lnTo>
                    <a:pt x="76" y="46"/>
                  </a:lnTo>
                  <a:close/>
                  <a:moveTo>
                    <a:pt x="76" y="0"/>
                  </a:moveTo>
                  <a:lnTo>
                    <a:pt x="63" y="12"/>
                  </a:lnTo>
                  <a:lnTo>
                    <a:pt x="50" y="23"/>
                  </a:lnTo>
                  <a:lnTo>
                    <a:pt x="36" y="35"/>
                  </a:lnTo>
                  <a:lnTo>
                    <a:pt x="23" y="57"/>
                  </a:lnTo>
                  <a:lnTo>
                    <a:pt x="14" y="92"/>
                  </a:lnTo>
                  <a:lnTo>
                    <a:pt x="10" y="126"/>
                  </a:lnTo>
                  <a:lnTo>
                    <a:pt x="5" y="160"/>
                  </a:lnTo>
                  <a:lnTo>
                    <a:pt x="1" y="195"/>
                  </a:lnTo>
                  <a:lnTo>
                    <a:pt x="1" y="206"/>
                  </a:lnTo>
                  <a:lnTo>
                    <a:pt x="5" y="401"/>
                  </a:lnTo>
                  <a:lnTo>
                    <a:pt x="10" y="527"/>
                  </a:lnTo>
                  <a:lnTo>
                    <a:pt x="14" y="641"/>
                  </a:lnTo>
                  <a:lnTo>
                    <a:pt x="23" y="767"/>
                  </a:lnTo>
                  <a:lnTo>
                    <a:pt x="36" y="881"/>
                  </a:lnTo>
                  <a:lnTo>
                    <a:pt x="50" y="984"/>
                  </a:lnTo>
                  <a:lnTo>
                    <a:pt x="63" y="1030"/>
                  </a:lnTo>
                  <a:lnTo>
                    <a:pt x="76" y="1076"/>
                  </a:lnTo>
                  <a:lnTo>
                    <a:pt x="98" y="1099"/>
                  </a:lnTo>
                  <a:lnTo>
                    <a:pt x="121" y="1110"/>
                  </a:lnTo>
                  <a:lnTo>
                    <a:pt x="547" y="1110"/>
                  </a:lnTo>
                  <a:lnTo>
                    <a:pt x="555" y="1099"/>
                  </a:lnTo>
                  <a:lnTo>
                    <a:pt x="560" y="1087"/>
                  </a:lnTo>
                  <a:lnTo>
                    <a:pt x="564" y="1076"/>
                  </a:lnTo>
                  <a:lnTo>
                    <a:pt x="564" y="1053"/>
                  </a:lnTo>
                  <a:lnTo>
                    <a:pt x="564" y="1030"/>
                  </a:lnTo>
                  <a:lnTo>
                    <a:pt x="542" y="881"/>
                  </a:lnTo>
                  <a:lnTo>
                    <a:pt x="529" y="721"/>
                  </a:lnTo>
                  <a:lnTo>
                    <a:pt x="515" y="561"/>
                  </a:lnTo>
                  <a:lnTo>
                    <a:pt x="511" y="401"/>
                  </a:lnTo>
                  <a:lnTo>
                    <a:pt x="507" y="195"/>
                  </a:lnTo>
                  <a:lnTo>
                    <a:pt x="507" y="149"/>
                  </a:lnTo>
                  <a:lnTo>
                    <a:pt x="502" y="115"/>
                  </a:lnTo>
                  <a:lnTo>
                    <a:pt x="493" y="80"/>
                  </a:lnTo>
                  <a:lnTo>
                    <a:pt x="484" y="57"/>
                  </a:lnTo>
                  <a:lnTo>
                    <a:pt x="476" y="35"/>
                  </a:lnTo>
                  <a:lnTo>
                    <a:pt x="462" y="23"/>
                  </a:lnTo>
                  <a:lnTo>
                    <a:pt x="449" y="12"/>
                  </a:lnTo>
                  <a:lnTo>
                    <a:pt x="43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rot="10800000" flipH="1">
              <a:off x="1166310" y="4596289"/>
              <a:ext cx="137616" cy="101780"/>
            </a:xfrm>
            <a:custGeom>
              <a:avLst/>
              <a:gdLst/>
              <a:ahLst/>
              <a:cxnLst/>
              <a:rect l="l" t="t" r="r" b="b"/>
              <a:pathLst>
                <a:path w="432" h="802" extrusionOk="0">
                  <a:moveTo>
                    <a:pt x="67" y="0"/>
                  </a:moveTo>
                  <a:lnTo>
                    <a:pt x="54" y="12"/>
                  </a:lnTo>
                  <a:lnTo>
                    <a:pt x="41" y="23"/>
                  </a:lnTo>
                  <a:lnTo>
                    <a:pt x="18" y="57"/>
                  </a:lnTo>
                  <a:lnTo>
                    <a:pt x="5" y="115"/>
                  </a:lnTo>
                  <a:lnTo>
                    <a:pt x="1" y="149"/>
                  </a:lnTo>
                  <a:lnTo>
                    <a:pt x="1" y="183"/>
                  </a:lnTo>
                  <a:lnTo>
                    <a:pt x="5" y="378"/>
                  </a:lnTo>
                  <a:lnTo>
                    <a:pt x="14" y="595"/>
                  </a:lnTo>
                  <a:lnTo>
                    <a:pt x="32" y="801"/>
                  </a:lnTo>
                  <a:lnTo>
                    <a:pt x="431" y="801"/>
                  </a:lnTo>
                  <a:lnTo>
                    <a:pt x="404"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0800000" flipH="1">
              <a:off x="1170451" y="4596289"/>
              <a:ext cx="133475" cy="23351"/>
            </a:xfrm>
            <a:custGeom>
              <a:avLst/>
              <a:gdLst/>
              <a:ahLst/>
              <a:cxnLst/>
              <a:rect l="l" t="t" r="r" b="b"/>
              <a:pathLst>
                <a:path w="419" h="184" extrusionOk="0">
                  <a:moveTo>
                    <a:pt x="1" y="0"/>
                  </a:moveTo>
                  <a:lnTo>
                    <a:pt x="19" y="183"/>
                  </a:lnTo>
                  <a:lnTo>
                    <a:pt x="418" y="183"/>
                  </a:lnTo>
                  <a:lnTo>
                    <a:pt x="409" y="0"/>
                  </a:lnTo>
                  <a:close/>
                </a:path>
              </a:pathLst>
            </a:custGeom>
            <a:solidFill>
              <a:srgbClr val="B895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0800000" flipH="1">
              <a:off x="1163443" y="4593371"/>
              <a:ext cx="143031" cy="107618"/>
            </a:xfrm>
            <a:custGeom>
              <a:avLst/>
              <a:gdLst/>
              <a:ahLst/>
              <a:cxnLst/>
              <a:rect l="l" t="t" r="r" b="b"/>
              <a:pathLst>
                <a:path w="449" h="848" extrusionOk="0">
                  <a:moveTo>
                    <a:pt x="405" y="46"/>
                  </a:moveTo>
                  <a:lnTo>
                    <a:pt x="431" y="801"/>
                  </a:lnTo>
                  <a:lnTo>
                    <a:pt x="48" y="801"/>
                  </a:lnTo>
                  <a:lnTo>
                    <a:pt x="32" y="607"/>
                  </a:lnTo>
                  <a:lnTo>
                    <a:pt x="23" y="401"/>
                  </a:lnTo>
                  <a:lnTo>
                    <a:pt x="18" y="206"/>
                  </a:lnTo>
                  <a:lnTo>
                    <a:pt x="18" y="195"/>
                  </a:lnTo>
                  <a:lnTo>
                    <a:pt x="23" y="138"/>
                  </a:lnTo>
                  <a:lnTo>
                    <a:pt x="36" y="92"/>
                  </a:lnTo>
                  <a:lnTo>
                    <a:pt x="54" y="57"/>
                  </a:lnTo>
                  <a:lnTo>
                    <a:pt x="76" y="46"/>
                  </a:lnTo>
                  <a:close/>
                  <a:moveTo>
                    <a:pt x="76" y="0"/>
                  </a:moveTo>
                  <a:lnTo>
                    <a:pt x="63" y="12"/>
                  </a:lnTo>
                  <a:lnTo>
                    <a:pt x="50" y="23"/>
                  </a:lnTo>
                  <a:lnTo>
                    <a:pt x="36" y="35"/>
                  </a:lnTo>
                  <a:lnTo>
                    <a:pt x="23" y="57"/>
                  </a:lnTo>
                  <a:lnTo>
                    <a:pt x="14" y="92"/>
                  </a:lnTo>
                  <a:lnTo>
                    <a:pt x="10" y="126"/>
                  </a:lnTo>
                  <a:lnTo>
                    <a:pt x="5" y="160"/>
                  </a:lnTo>
                  <a:lnTo>
                    <a:pt x="1" y="195"/>
                  </a:lnTo>
                  <a:lnTo>
                    <a:pt x="1" y="206"/>
                  </a:lnTo>
                  <a:lnTo>
                    <a:pt x="5" y="401"/>
                  </a:lnTo>
                  <a:lnTo>
                    <a:pt x="14" y="618"/>
                  </a:lnTo>
                  <a:lnTo>
                    <a:pt x="32" y="836"/>
                  </a:lnTo>
                  <a:lnTo>
                    <a:pt x="36" y="847"/>
                  </a:lnTo>
                  <a:lnTo>
                    <a:pt x="440" y="847"/>
                  </a:lnTo>
                  <a:lnTo>
                    <a:pt x="444" y="836"/>
                  </a:lnTo>
                  <a:lnTo>
                    <a:pt x="449" y="824"/>
                  </a:lnTo>
                  <a:lnTo>
                    <a:pt x="422" y="23"/>
                  </a:lnTo>
                  <a:lnTo>
                    <a:pt x="418" y="12"/>
                  </a:lnTo>
                  <a:lnTo>
                    <a:pt x="41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rot="10800000" flipH="1">
              <a:off x="1210271" y="4562913"/>
              <a:ext cx="168516" cy="135156"/>
            </a:xfrm>
            <a:custGeom>
              <a:avLst/>
              <a:gdLst/>
              <a:ahLst/>
              <a:cxnLst/>
              <a:rect l="l" t="t" r="r" b="b"/>
              <a:pathLst>
                <a:path w="529" h="1065" extrusionOk="0">
                  <a:moveTo>
                    <a:pt x="102" y="0"/>
                  </a:moveTo>
                  <a:lnTo>
                    <a:pt x="80" y="12"/>
                  </a:lnTo>
                  <a:lnTo>
                    <a:pt x="58" y="57"/>
                  </a:lnTo>
                  <a:lnTo>
                    <a:pt x="45" y="103"/>
                  </a:lnTo>
                  <a:lnTo>
                    <a:pt x="36" y="172"/>
                  </a:lnTo>
                  <a:lnTo>
                    <a:pt x="36" y="378"/>
                  </a:lnTo>
                  <a:lnTo>
                    <a:pt x="27" y="561"/>
                  </a:lnTo>
                  <a:lnTo>
                    <a:pt x="13" y="733"/>
                  </a:lnTo>
                  <a:lnTo>
                    <a:pt x="0" y="927"/>
                  </a:lnTo>
                  <a:lnTo>
                    <a:pt x="0" y="973"/>
                  </a:lnTo>
                  <a:lnTo>
                    <a:pt x="9" y="1019"/>
                  </a:lnTo>
                  <a:lnTo>
                    <a:pt x="27" y="1053"/>
                  </a:lnTo>
                  <a:lnTo>
                    <a:pt x="45" y="1064"/>
                  </a:lnTo>
                  <a:lnTo>
                    <a:pt x="386" y="1064"/>
                  </a:lnTo>
                  <a:lnTo>
                    <a:pt x="413" y="1053"/>
                  </a:lnTo>
                  <a:lnTo>
                    <a:pt x="435" y="1019"/>
                  </a:lnTo>
                  <a:lnTo>
                    <a:pt x="453" y="984"/>
                  </a:lnTo>
                  <a:lnTo>
                    <a:pt x="466" y="927"/>
                  </a:lnTo>
                  <a:lnTo>
                    <a:pt x="488" y="790"/>
                  </a:lnTo>
                  <a:lnTo>
                    <a:pt x="506" y="675"/>
                  </a:lnTo>
                  <a:lnTo>
                    <a:pt x="519" y="504"/>
                  </a:lnTo>
                  <a:lnTo>
                    <a:pt x="524" y="332"/>
                  </a:lnTo>
                  <a:lnTo>
                    <a:pt x="528" y="183"/>
                  </a:lnTo>
                  <a:lnTo>
                    <a:pt x="524" y="149"/>
                  </a:lnTo>
                  <a:lnTo>
                    <a:pt x="524" y="115"/>
                  </a:lnTo>
                  <a:lnTo>
                    <a:pt x="506" y="57"/>
                  </a:lnTo>
                  <a:lnTo>
                    <a:pt x="488" y="23"/>
                  </a:lnTo>
                  <a:lnTo>
                    <a:pt x="475" y="12"/>
                  </a:lnTo>
                  <a:lnTo>
                    <a:pt x="462"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rot="10800000" flipH="1">
              <a:off x="1210271" y="4562913"/>
              <a:ext cx="168516" cy="117770"/>
            </a:xfrm>
            <a:custGeom>
              <a:avLst/>
              <a:gdLst/>
              <a:ahLst/>
              <a:cxnLst/>
              <a:rect l="l" t="t" r="r" b="b"/>
              <a:pathLst>
                <a:path w="529" h="928" extrusionOk="0">
                  <a:moveTo>
                    <a:pt x="524" y="0"/>
                  </a:moveTo>
                  <a:lnTo>
                    <a:pt x="524" y="35"/>
                  </a:lnTo>
                  <a:lnTo>
                    <a:pt x="519" y="206"/>
                  </a:lnTo>
                  <a:lnTo>
                    <a:pt x="506" y="378"/>
                  </a:lnTo>
                  <a:lnTo>
                    <a:pt x="488" y="493"/>
                  </a:lnTo>
                  <a:lnTo>
                    <a:pt x="466" y="630"/>
                  </a:lnTo>
                  <a:lnTo>
                    <a:pt x="453" y="687"/>
                  </a:lnTo>
                  <a:lnTo>
                    <a:pt x="435" y="733"/>
                  </a:lnTo>
                  <a:lnTo>
                    <a:pt x="413" y="756"/>
                  </a:lnTo>
                  <a:lnTo>
                    <a:pt x="386" y="767"/>
                  </a:lnTo>
                  <a:lnTo>
                    <a:pt x="45" y="767"/>
                  </a:lnTo>
                  <a:lnTo>
                    <a:pt x="31" y="756"/>
                  </a:lnTo>
                  <a:lnTo>
                    <a:pt x="22" y="744"/>
                  </a:lnTo>
                  <a:lnTo>
                    <a:pt x="13" y="733"/>
                  </a:lnTo>
                  <a:lnTo>
                    <a:pt x="5" y="710"/>
                  </a:lnTo>
                  <a:lnTo>
                    <a:pt x="0" y="790"/>
                  </a:lnTo>
                  <a:lnTo>
                    <a:pt x="0" y="836"/>
                  </a:lnTo>
                  <a:lnTo>
                    <a:pt x="9" y="882"/>
                  </a:lnTo>
                  <a:lnTo>
                    <a:pt x="27" y="916"/>
                  </a:lnTo>
                  <a:lnTo>
                    <a:pt x="45" y="927"/>
                  </a:lnTo>
                  <a:lnTo>
                    <a:pt x="386" y="927"/>
                  </a:lnTo>
                  <a:lnTo>
                    <a:pt x="413" y="916"/>
                  </a:lnTo>
                  <a:lnTo>
                    <a:pt x="435" y="882"/>
                  </a:lnTo>
                  <a:lnTo>
                    <a:pt x="453" y="847"/>
                  </a:lnTo>
                  <a:lnTo>
                    <a:pt x="466" y="790"/>
                  </a:lnTo>
                  <a:lnTo>
                    <a:pt x="488" y="653"/>
                  </a:lnTo>
                  <a:lnTo>
                    <a:pt x="506" y="538"/>
                  </a:lnTo>
                  <a:lnTo>
                    <a:pt x="519" y="367"/>
                  </a:lnTo>
                  <a:lnTo>
                    <a:pt x="524" y="195"/>
                  </a:lnTo>
                  <a:lnTo>
                    <a:pt x="528" y="46"/>
                  </a:lnTo>
                  <a:lnTo>
                    <a:pt x="524"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rot="10800000" flipH="1">
              <a:off x="1207404" y="4559994"/>
              <a:ext cx="174250" cy="140994"/>
            </a:xfrm>
            <a:custGeom>
              <a:avLst/>
              <a:gdLst/>
              <a:ahLst/>
              <a:cxnLst/>
              <a:rect l="l" t="t" r="r" b="b"/>
              <a:pathLst>
                <a:path w="547" h="1111" extrusionOk="0">
                  <a:moveTo>
                    <a:pt x="471" y="46"/>
                  </a:moveTo>
                  <a:lnTo>
                    <a:pt x="493" y="57"/>
                  </a:lnTo>
                  <a:lnTo>
                    <a:pt x="511" y="92"/>
                  </a:lnTo>
                  <a:lnTo>
                    <a:pt x="524" y="138"/>
                  </a:lnTo>
                  <a:lnTo>
                    <a:pt x="528" y="195"/>
                  </a:lnTo>
                  <a:lnTo>
                    <a:pt x="528" y="206"/>
                  </a:lnTo>
                  <a:lnTo>
                    <a:pt x="524" y="355"/>
                  </a:lnTo>
                  <a:lnTo>
                    <a:pt x="519" y="527"/>
                  </a:lnTo>
                  <a:lnTo>
                    <a:pt x="506" y="687"/>
                  </a:lnTo>
                  <a:lnTo>
                    <a:pt x="488" y="801"/>
                  </a:lnTo>
                  <a:lnTo>
                    <a:pt x="471" y="939"/>
                  </a:lnTo>
                  <a:lnTo>
                    <a:pt x="457" y="984"/>
                  </a:lnTo>
                  <a:lnTo>
                    <a:pt x="440" y="1030"/>
                  </a:lnTo>
                  <a:lnTo>
                    <a:pt x="417" y="1053"/>
                  </a:lnTo>
                  <a:lnTo>
                    <a:pt x="395" y="1064"/>
                  </a:lnTo>
                  <a:lnTo>
                    <a:pt x="54" y="1064"/>
                  </a:lnTo>
                  <a:lnTo>
                    <a:pt x="40" y="1053"/>
                  </a:lnTo>
                  <a:lnTo>
                    <a:pt x="27" y="1030"/>
                  </a:lnTo>
                  <a:lnTo>
                    <a:pt x="22" y="1007"/>
                  </a:lnTo>
                  <a:lnTo>
                    <a:pt x="18" y="973"/>
                  </a:lnTo>
                  <a:lnTo>
                    <a:pt x="18" y="950"/>
                  </a:lnTo>
                  <a:lnTo>
                    <a:pt x="31" y="767"/>
                  </a:lnTo>
                  <a:lnTo>
                    <a:pt x="45" y="584"/>
                  </a:lnTo>
                  <a:lnTo>
                    <a:pt x="54" y="401"/>
                  </a:lnTo>
                  <a:lnTo>
                    <a:pt x="54" y="195"/>
                  </a:lnTo>
                  <a:lnTo>
                    <a:pt x="62" y="138"/>
                  </a:lnTo>
                  <a:lnTo>
                    <a:pt x="71" y="92"/>
                  </a:lnTo>
                  <a:lnTo>
                    <a:pt x="89" y="57"/>
                  </a:lnTo>
                  <a:lnTo>
                    <a:pt x="111" y="46"/>
                  </a:lnTo>
                  <a:close/>
                  <a:moveTo>
                    <a:pt x="111" y="0"/>
                  </a:moveTo>
                  <a:lnTo>
                    <a:pt x="98" y="12"/>
                  </a:lnTo>
                  <a:lnTo>
                    <a:pt x="85" y="23"/>
                  </a:lnTo>
                  <a:lnTo>
                    <a:pt x="71" y="35"/>
                  </a:lnTo>
                  <a:lnTo>
                    <a:pt x="62" y="57"/>
                  </a:lnTo>
                  <a:lnTo>
                    <a:pt x="54" y="80"/>
                  </a:lnTo>
                  <a:lnTo>
                    <a:pt x="45" y="115"/>
                  </a:lnTo>
                  <a:lnTo>
                    <a:pt x="40" y="149"/>
                  </a:lnTo>
                  <a:lnTo>
                    <a:pt x="36" y="195"/>
                  </a:lnTo>
                  <a:lnTo>
                    <a:pt x="36" y="401"/>
                  </a:lnTo>
                  <a:lnTo>
                    <a:pt x="27" y="584"/>
                  </a:lnTo>
                  <a:lnTo>
                    <a:pt x="14" y="756"/>
                  </a:lnTo>
                  <a:lnTo>
                    <a:pt x="0" y="950"/>
                  </a:lnTo>
                  <a:lnTo>
                    <a:pt x="0" y="973"/>
                  </a:lnTo>
                  <a:lnTo>
                    <a:pt x="5" y="1019"/>
                  </a:lnTo>
                  <a:lnTo>
                    <a:pt x="18" y="1064"/>
                  </a:lnTo>
                  <a:lnTo>
                    <a:pt x="31" y="1099"/>
                  </a:lnTo>
                  <a:lnTo>
                    <a:pt x="54" y="1110"/>
                  </a:lnTo>
                  <a:lnTo>
                    <a:pt x="395" y="1110"/>
                  </a:lnTo>
                  <a:lnTo>
                    <a:pt x="426" y="1099"/>
                  </a:lnTo>
                  <a:lnTo>
                    <a:pt x="448" y="1064"/>
                  </a:lnTo>
                  <a:lnTo>
                    <a:pt x="471" y="1019"/>
                  </a:lnTo>
                  <a:lnTo>
                    <a:pt x="484" y="950"/>
                  </a:lnTo>
                  <a:lnTo>
                    <a:pt x="506" y="824"/>
                  </a:lnTo>
                  <a:lnTo>
                    <a:pt x="524" y="698"/>
                  </a:lnTo>
                  <a:lnTo>
                    <a:pt x="537" y="527"/>
                  </a:lnTo>
                  <a:lnTo>
                    <a:pt x="542" y="355"/>
                  </a:lnTo>
                  <a:lnTo>
                    <a:pt x="546" y="206"/>
                  </a:lnTo>
                  <a:lnTo>
                    <a:pt x="546" y="195"/>
                  </a:lnTo>
                  <a:lnTo>
                    <a:pt x="542" y="160"/>
                  </a:lnTo>
                  <a:lnTo>
                    <a:pt x="537" y="126"/>
                  </a:lnTo>
                  <a:lnTo>
                    <a:pt x="533" y="92"/>
                  </a:lnTo>
                  <a:lnTo>
                    <a:pt x="524" y="57"/>
                  </a:lnTo>
                  <a:lnTo>
                    <a:pt x="511" y="35"/>
                  </a:lnTo>
                  <a:lnTo>
                    <a:pt x="497" y="23"/>
                  </a:lnTo>
                  <a:lnTo>
                    <a:pt x="484" y="12"/>
                  </a:lnTo>
                  <a:lnTo>
                    <a:pt x="47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rot="10800000" flipH="1">
              <a:off x="1224287" y="4562912"/>
              <a:ext cx="42686" cy="29189"/>
            </a:xfrm>
            <a:custGeom>
              <a:avLst/>
              <a:gdLst/>
              <a:ahLst/>
              <a:cxnLst/>
              <a:rect l="l" t="t" r="r" b="b"/>
              <a:pathLst>
                <a:path w="134" h="230" extrusionOk="0">
                  <a:moveTo>
                    <a:pt x="54" y="1"/>
                  </a:moveTo>
                  <a:lnTo>
                    <a:pt x="40" y="12"/>
                  </a:lnTo>
                  <a:lnTo>
                    <a:pt x="32" y="35"/>
                  </a:lnTo>
                  <a:lnTo>
                    <a:pt x="23" y="69"/>
                  </a:lnTo>
                  <a:lnTo>
                    <a:pt x="1" y="229"/>
                  </a:lnTo>
                  <a:lnTo>
                    <a:pt x="111" y="229"/>
                  </a:lnTo>
                  <a:lnTo>
                    <a:pt x="134" y="69"/>
                  </a:lnTo>
                  <a:lnTo>
                    <a:pt x="134" y="46"/>
                  </a:lnTo>
                  <a:lnTo>
                    <a:pt x="134" y="23"/>
                  </a:lnTo>
                  <a:lnTo>
                    <a:pt x="125" y="1"/>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rot="10800000" flipH="1">
              <a:off x="1221420" y="4559993"/>
              <a:ext cx="48420" cy="35026"/>
            </a:xfrm>
            <a:custGeom>
              <a:avLst/>
              <a:gdLst/>
              <a:ahLst/>
              <a:cxnLst/>
              <a:rect l="l" t="t" r="r" b="b"/>
              <a:pathLst>
                <a:path w="152" h="276" extrusionOk="0">
                  <a:moveTo>
                    <a:pt x="120" y="46"/>
                  </a:moveTo>
                  <a:lnTo>
                    <a:pt x="134" y="58"/>
                  </a:lnTo>
                  <a:lnTo>
                    <a:pt x="134" y="81"/>
                  </a:lnTo>
                  <a:lnTo>
                    <a:pt x="134" y="92"/>
                  </a:lnTo>
                  <a:lnTo>
                    <a:pt x="116" y="229"/>
                  </a:lnTo>
                  <a:lnTo>
                    <a:pt x="23" y="229"/>
                  </a:lnTo>
                  <a:lnTo>
                    <a:pt x="41" y="104"/>
                  </a:lnTo>
                  <a:lnTo>
                    <a:pt x="45" y="81"/>
                  </a:lnTo>
                  <a:lnTo>
                    <a:pt x="54" y="58"/>
                  </a:lnTo>
                  <a:lnTo>
                    <a:pt x="63" y="46"/>
                  </a:lnTo>
                  <a:close/>
                  <a:moveTo>
                    <a:pt x="58" y="1"/>
                  </a:moveTo>
                  <a:lnTo>
                    <a:pt x="45" y="24"/>
                  </a:lnTo>
                  <a:lnTo>
                    <a:pt x="32" y="46"/>
                  </a:lnTo>
                  <a:lnTo>
                    <a:pt x="23" y="81"/>
                  </a:lnTo>
                  <a:lnTo>
                    <a:pt x="1" y="241"/>
                  </a:lnTo>
                  <a:lnTo>
                    <a:pt x="5" y="264"/>
                  </a:lnTo>
                  <a:lnTo>
                    <a:pt x="10" y="275"/>
                  </a:lnTo>
                  <a:lnTo>
                    <a:pt x="120" y="275"/>
                  </a:lnTo>
                  <a:lnTo>
                    <a:pt x="125" y="264"/>
                  </a:lnTo>
                  <a:lnTo>
                    <a:pt x="129" y="252"/>
                  </a:lnTo>
                  <a:lnTo>
                    <a:pt x="152" y="104"/>
                  </a:lnTo>
                  <a:lnTo>
                    <a:pt x="152" y="81"/>
                  </a:lnTo>
                  <a:lnTo>
                    <a:pt x="152" y="46"/>
                  </a:lnTo>
                  <a:lnTo>
                    <a:pt x="143" y="24"/>
                  </a:lnTo>
                  <a:lnTo>
                    <a:pt x="13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10800000" flipH="1">
              <a:off x="1299147" y="4562912"/>
              <a:ext cx="42686" cy="29189"/>
            </a:xfrm>
            <a:custGeom>
              <a:avLst/>
              <a:gdLst/>
              <a:ahLst/>
              <a:cxnLst/>
              <a:rect l="l" t="t" r="r" b="b"/>
              <a:pathLst>
                <a:path w="134" h="230" extrusionOk="0">
                  <a:moveTo>
                    <a:pt x="50" y="1"/>
                  </a:moveTo>
                  <a:lnTo>
                    <a:pt x="36" y="12"/>
                  </a:lnTo>
                  <a:lnTo>
                    <a:pt x="27" y="35"/>
                  </a:lnTo>
                  <a:lnTo>
                    <a:pt x="23" y="69"/>
                  </a:lnTo>
                  <a:lnTo>
                    <a:pt x="1" y="229"/>
                  </a:lnTo>
                  <a:lnTo>
                    <a:pt x="107" y="229"/>
                  </a:lnTo>
                  <a:lnTo>
                    <a:pt x="129" y="69"/>
                  </a:lnTo>
                  <a:lnTo>
                    <a:pt x="134" y="46"/>
                  </a:lnTo>
                  <a:lnTo>
                    <a:pt x="129" y="23"/>
                  </a:lnTo>
                  <a:lnTo>
                    <a:pt x="121" y="1"/>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rot="10800000" flipH="1">
              <a:off x="1296281" y="4559993"/>
              <a:ext cx="48420" cy="35026"/>
            </a:xfrm>
            <a:custGeom>
              <a:avLst/>
              <a:gdLst/>
              <a:ahLst/>
              <a:cxnLst/>
              <a:rect l="l" t="t" r="r" b="b"/>
              <a:pathLst>
                <a:path w="152" h="276" extrusionOk="0">
                  <a:moveTo>
                    <a:pt x="121" y="46"/>
                  </a:moveTo>
                  <a:lnTo>
                    <a:pt x="130" y="58"/>
                  </a:lnTo>
                  <a:lnTo>
                    <a:pt x="134" y="81"/>
                  </a:lnTo>
                  <a:lnTo>
                    <a:pt x="134" y="92"/>
                  </a:lnTo>
                  <a:lnTo>
                    <a:pt x="112" y="229"/>
                  </a:lnTo>
                  <a:lnTo>
                    <a:pt x="19" y="229"/>
                  </a:lnTo>
                  <a:lnTo>
                    <a:pt x="36" y="104"/>
                  </a:lnTo>
                  <a:lnTo>
                    <a:pt x="45" y="81"/>
                  </a:lnTo>
                  <a:lnTo>
                    <a:pt x="50" y="58"/>
                  </a:lnTo>
                  <a:lnTo>
                    <a:pt x="63" y="46"/>
                  </a:lnTo>
                  <a:close/>
                  <a:moveTo>
                    <a:pt x="54" y="1"/>
                  </a:moveTo>
                  <a:lnTo>
                    <a:pt x="41" y="24"/>
                  </a:lnTo>
                  <a:lnTo>
                    <a:pt x="32" y="46"/>
                  </a:lnTo>
                  <a:lnTo>
                    <a:pt x="23" y="81"/>
                  </a:lnTo>
                  <a:lnTo>
                    <a:pt x="1" y="241"/>
                  </a:lnTo>
                  <a:lnTo>
                    <a:pt x="1" y="264"/>
                  </a:lnTo>
                  <a:lnTo>
                    <a:pt x="10" y="275"/>
                  </a:lnTo>
                  <a:lnTo>
                    <a:pt x="116" y="275"/>
                  </a:lnTo>
                  <a:lnTo>
                    <a:pt x="125" y="264"/>
                  </a:lnTo>
                  <a:lnTo>
                    <a:pt x="125" y="252"/>
                  </a:lnTo>
                  <a:lnTo>
                    <a:pt x="147" y="104"/>
                  </a:lnTo>
                  <a:lnTo>
                    <a:pt x="152" y="81"/>
                  </a:lnTo>
                  <a:lnTo>
                    <a:pt x="147" y="46"/>
                  </a:lnTo>
                  <a:lnTo>
                    <a:pt x="143" y="24"/>
                  </a:lnTo>
                  <a:lnTo>
                    <a:pt x="13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rot="10800000" flipH="1">
              <a:off x="1211545" y="4470016"/>
              <a:ext cx="100663" cy="95942"/>
            </a:xfrm>
            <a:custGeom>
              <a:avLst/>
              <a:gdLst/>
              <a:ahLst/>
              <a:cxnLst/>
              <a:rect l="l" t="t" r="r" b="b"/>
              <a:pathLst>
                <a:path w="316" h="756" extrusionOk="0">
                  <a:moveTo>
                    <a:pt x="298" y="46"/>
                  </a:moveTo>
                  <a:lnTo>
                    <a:pt x="285" y="401"/>
                  </a:lnTo>
                  <a:lnTo>
                    <a:pt x="280" y="470"/>
                  </a:lnTo>
                  <a:lnTo>
                    <a:pt x="271" y="527"/>
                  </a:lnTo>
                  <a:lnTo>
                    <a:pt x="262" y="573"/>
                  </a:lnTo>
                  <a:lnTo>
                    <a:pt x="245" y="618"/>
                  </a:lnTo>
                  <a:lnTo>
                    <a:pt x="227" y="653"/>
                  </a:lnTo>
                  <a:lnTo>
                    <a:pt x="205" y="687"/>
                  </a:lnTo>
                  <a:lnTo>
                    <a:pt x="183" y="699"/>
                  </a:lnTo>
                  <a:lnTo>
                    <a:pt x="156" y="710"/>
                  </a:lnTo>
                  <a:lnTo>
                    <a:pt x="134" y="699"/>
                  </a:lnTo>
                  <a:lnTo>
                    <a:pt x="112" y="687"/>
                  </a:lnTo>
                  <a:lnTo>
                    <a:pt x="89" y="653"/>
                  </a:lnTo>
                  <a:lnTo>
                    <a:pt x="72" y="618"/>
                  </a:lnTo>
                  <a:lnTo>
                    <a:pt x="54" y="573"/>
                  </a:lnTo>
                  <a:lnTo>
                    <a:pt x="41" y="527"/>
                  </a:lnTo>
                  <a:lnTo>
                    <a:pt x="32" y="470"/>
                  </a:lnTo>
                  <a:lnTo>
                    <a:pt x="27" y="401"/>
                  </a:lnTo>
                  <a:lnTo>
                    <a:pt x="18" y="46"/>
                  </a:lnTo>
                  <a:lnTo>
                    <a:pt x="54" y="46"/>
                  </a:lnTo>
                  <a:lnTo>
                    <a:pt x="63" y="401"/>
                  </a:lnTo>
                  <a:lnTo>
                    <a:pt x="63" y="447"/>
                  </a:lnTo>
                  <a:lnTo>
                    <a:pt x="72" y="493"/>
                  </a:lnTo>
                  <a:lnTo>
                    <a:pt x="80" y="538"/>
                  </a:lnTo>
                  <a:lnTo>
                    <a:pt x="89" y="573"/>
                  </a:lnTo>
                  <a:lnTo>
                    <a:pt x="107" y="596"/>
                  </a:lnTo>
                  <a:lnTo>
                    <a:pt x="120" y="618"/>
                  </a:lnTo>
                  <a:lnTo>
                    <a:pt x="138" y="630"/>
                  </a:lnTo>
                  <a:lnTo>
                    <a:pt x="156" y="641"/>
                  </a:lnTo>
                  <a:lnTo>
                    <a:pt x="178" y="630"/>
                  </a:lnTo>
                  <a:lnTo>
                    <a:pt x="196" y="618"/>
                  </a:lnTo>
                  <a:lnTo>
                    <a:pt x="209" y="596"/>
                  </a:lnTo>
                  <a:lnTo>
                    <a:pt x="222" y="573"/>
                  </a:lnTo>
                  <a:lnTo>
                    <a:pt x="236" y="538"/>
                  </a:lnTo>
                  <a:lnTo>
                    <a:pt x="245" y="493"/>
                  </a:lnTo>
                  <a:lnTo>
                    <a:pt x="249" y="447"/>
                  </a:lnTo>
                  <a:lnTo>
                    <a:pt x="254" y="401"/>
                  </a:lnTo>
                  <a:lnTo>
                    <a:pt x="258" y="46"/>
                  </a:lnTo>
                  <a:close/>
                  <a:moveTo>
                    <a:pt x="1" y="0"/>
                  </a:moveTo>
                  <a:lnTo>
                    <a:pt x="1" y="23"/>
                  </a:lnTo>
                  <a:lnTo>
                    <a:pt x="9" y="401"/>
                  </a:lnTo>
                  <a:lnTo>
                    <a:pt x="18" y="481"/>
                  </a:lnTo>
                  <a:lnTo>
                    <a:pt x="27" y="538"/>
                  </a:lnTo>
                  <a:lnTo>
                    <a:pt x="41" y="607"/>
                  </a:lnTo>
                  <a:lnTo>
                    <a:pt x="58" y="653"/>
                  </a:lnTo>
                  <a:lnTo>
                    <a:pt x="80" y="699"/>
                  </a:lnTo>
                  <a:lnTo>
                    <a:pt x="103" y="721"/>
                  </a:lnTo>
                  <a:lnTo>
                    <a:pt x="129" y="744"/>
                  </a:lnTo>
                  <a:lnTo>
                    <a:pt x="156" y="756"/>
                  </a:lnTo>
                  <a:lnTo>
                    <a:pt x="187" y="744"/>
                  </a:lnTo>
                  <a:lnTo>
                    <a:pt x="214" y="721"/>
                  </a:lnTo>
                  <a:lnTo>
                    <a:pt x="236" y="699"/>
                  </a:lnTo>
                  <a:lnTo>
                    <a:pt x="258" y="653"/>
                  </a:lnTo>
                  <a:lnTo>
                    <a:pt x="276" y="607"/>
                  </a:lnTo>
                  <a:lnTo>
                    <a:pt x="289" y="538"/>
                  </a:lnTo>
                  <a:lnTo>
                    <a:pt x="298" y="481"/>
                  </a:lnTo>
                  <a:lnTo>
                    <a:pt x="302" y="401"/>
                  </a:lnTo>
                  <a:lnTo>
                    <a:pt x="316" y="23"/>
                  </a:lnTo>
                  <a:lnTo>
                    <a:pt x="311" y="0"/>
                  </a:lnTo>
                  <a:lnTo>
                    <a:pt x="245" y="0"/>
                  </a:lnTo>
                  <a:lnTo>
                    <a:pt x="245" y="12"/>
                  </a:lnTo>
                  <a:lnTo>
                    <a:pt x="236" y="401"/>
                  </a:lnTo>
                  <a:lnTo>
                    <a:pt x="231" y="447"/>
                  </a:lnTo>
                  <a:lnTo>
                    <a:pt x="227" y="481"/>
                  </a:lnTo>
                  <a:lnTo>
                    <a:pt x="222" y="515"/>
                  </a:lnTo>
                  <a:lnTo>
                    <a:pt x="214" y="538"/>
                  </a:lnTo>
                  <a:lnTo>
                    <a:pt x="200" y="561"/>
                  </a:lnTo>
                  <a:lnTo>
                    <a:pt x="187" y="584"/>
                  </a:lnTo>
                  <a:lnTo>
                    <a:pt x="174" y="596"/>
                  </a:lnTo>
                  <a:lnTo>
                    <a:pt x="143" y="596"/>
                  </a:lnTo>
                  <a:lnTo>
                    <a:pt x="129" y="584"/>
                  </a:lnTo>
                  <a:lnTo>
                    <a:pt x="116" y="561"/>
                  </a:lnTo>
                  <a:lnTo>
                    <a:pt x="103" y="538"/>
                  </a:lnTo>
                  <a:lnTo>
                    <a:pt x="94" y="515"/>
                  </a:lnTo>
                  <a:lnTo>
                    <a:pt x="85" y="481"/>
                  </a:lnTo>
                  <a:lnTo>
                    <a:pt x="80" y="447"/>
                  </a:lnTo>
                  <a:lnTo>
                    <a:pt x="80" y="401"/>
                  </a:lnTo>
                  <a:lnTo>
                    <a:pt x="72" y="12"/>
                  </a:lnTo>
                  <a:lnTo>
                    <a:pt x="7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rot="10800000" flipH="1">
              <a:off x="1239896" y="4561516"/>
              <a:ext cx="15928" cy="33504"/>
            </a:xfrm>
            <a:custGeom>
              <a:avLst/>
              <a:gdLst/>
              <a:ahLst/>
              <a:cxnLst/>
              <a:rect l="l" t="t" r="r" b="b"/>
              <a:pathLst>
                <a:path w="50" h="264" extrusionOk="0">
                  <a:moveTo>
                    <a:pt x="36" y="1"/>
                  </a:moveTo>
                  <a:lnTo>
                    <a:pt x="31" y="12"/>
                  </a:lnTo>
                  <a:lnTo>
                    <a:pt x="0" y="241"/>
                  </a:lnTo>
                  <a:lnTo>
                    <a:pt x="0" y="252"/>
                  </a:lnTo>
                  <a:lnTo>
                    <a:pt x="5" y="264"/>
                  </a:lnTo>
                  <a:lnTo>
                    <a:pt x="14" y="264"/>
                  </a:lnTo>
                  <a:lnTo>
                    <a:pt x="18" y="252"/>
                  </a:lnTo>
                  <a:lnTo>
                    <a:pt x="49" y="24"/>
                  </a:lnTo>
                  <a:lnTo>
                    <a:pt x="49" y="12"/>
                  </a:lnTo>
                  <a:lnTo>
                    <a:pt x="45"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rot="10800000" flipH="1">
              <a:off x="1239896" y="4561516"/>
              <a:ext cx="15928" cy="33504"/>
            </a:xfrm>
            <a:custGeom>
              <a:avLst/>
              <a:gdLst/>
              <a:ahLst/>
              <a:cxnLst/>
              <a:rect l="l" t="t" r="r" b="b"/>
              <a:pathLst>
                <a:path w="50" h="264" fill="none" extrusionOk="0">
                  <a:moveTo>
                    <a:pt x="0" y="241"/>
                  </a:moveTo>
                  <a:lnTo>
                    <a:pt x="31" y="12"/>
                  </a:lnTo>
                  <a:lnTo>
                    <a:pt x="31" y="12"/>
                  </a:lnTo>
                  <a:lnTo>
                    <a:pt x="36" y="1"/>
                  </a:lnTo>
                  <a:lnTo>
                    <a:pt x="45" y="1"/>
                  </a:lnTo>
                  <a:lnTo>
                    <a:pt x="45" y="1"/>
                  </a:lnTo>
                  <a:lnTo>
                    <a:pt x="49" y="12"/>
                  </a:lnTo>
                  <a:lnTo>
                    <a:pt x="49" y="24"/>
                  </a:lnTo>
                  <a:lnTo>
                    <a:pt x="18" y="252"/>
                  </a:lnTo>
                  <a:lnTo>
                    <a:pt x="18" y="252"/>
                  </a:lnTo>
                  <a:lnTo>
                    <a:pt x="14" y="264"/>
                  </a:lnTo>
                  <a:lnTo>
                    <a:pt x="5" y="264"/>
                  </a:lnTo>
                  <a:lnTo>
                    <a:pt x="5" y="264"/>
                  </a:lnTo>
                  <a:lnTo>
                    <a:pt x="0" y="252"/>
                  </a:lnTo>
                  <a:lnTo>
                    <a:pt x="0" y="2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rot="10800000" flipH="1">
              <a:off x="1313482" y="4561516"/>
              <a:ext cx="15609" cy="33504"/>
            </a:xfrm>
            <a:custGeom>
              <a:avLst/>
              <a:gdLst/>
              <a:ahLst/>
              <a:cxnLst/>
              <a:rect l="l" t="t" r="r" b="b"/>
              <a:pathLst>
                <a:path w="49" h="264" extrusionOk="0">
                  <a:moveTo>
                    <a:pt x="40" y="1"/>
                  </a:moveTo>
                  <a:lnTo>
                    <a:pt x="36" y="12"/>
                  </a:lnTo>
                  <a:lnTo>
                    <a:pt x="0" y="241"/>
                  </a:lnTo>
                  <a:lnTo>
                    <a:pt x="0" y="252"/>
                  </a:lnTo>
                  <a:lnTo>
                    <a:pt x="5" y="264"/>
                  </a:lnTo>
                  <a:lnTo>
                    <a:pt x="13" y="264"/>
                  </a:lnTo>
                  <a:lnTo>
                    <a:pt x="18" y="252"/>
                  </a:lnTo>
                  <a:lnTo>
                    <a:pt x="49" y="24"/>
                  </a:lnTo>
                  <a:lnTo>
                    <a:pt x="49" y="12"/>
                  </a:lnTo>
                  <a:lnTo>
                    <a:pt x="4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rot="10800000" flipH="1">
              <a:off x="1313482" y="4561516"/>
              <a:ext cx="15609" cy="33504"/>
            </a:xfrm>
            <a:custGeom>
              <a:avLst/>
              <a:gdLst/>
              <a:ahLst/>
              <a:cxnLst/>
              <a:rect l="l" t="t" r="r" b="b"/>
              <a:pathLst>
                <a:path w="49" h="264" fill="none" extrusionOk="0">
                  <a:moveTo>
                    <a:pt x="0" y="241"/>
                  </a:moveTo>
                  <a:lnTo>
                    <a:pt x="36" y="12"/>
                  </a:lnTo>
                  <a:lnTo>
                    <a:pt x="36" y="12"/>
                  </a:lnTo>
                  <a:lnTo>
                    <a:pt x="40" y="1"/>
                  </a:lnTo>
                  <a:lnTo>
                    <a:pt x="44" y="1"/>
                  </a:lnTo>
                  <a:lnTo>
                    <a:pt x="44" y="1"/>
                  </a:lnTo>
                  <a:lnTo>
                    <a:pt x="49" y="12"/>
                  </a:lnTo>
                  <a:lnTo>
                    <a:pt x="49" y="24"/>
                  </a:lnTo>
                  <a:lnTo>
                    <a:pt x="18" y="252"/>
                  </a:lnTo>
                  <a:lnTo>
                    <a:pt x="18" y="252"/>
                  </a:lnTo>
                  <a:lnTo>
                    <a:pt x="13" y="264"/>
                  </a:lnTo>
                  <a:lnTo>
                    <a:pt x="5" y="264"/>
                  </a:lnTo>
                  <a:lnTo>
                    <a:pt x="5" y="264"/>
                  </a:lnTo>
                  <a:lnTo>
                    <a:pt x="0" y="252"/>
                  </a:lnTo>
                  <a:lnTo>
                    <a:pt x="0" y="2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rot="10800000" flipH="1">
              <a:off x="1231295" y="4472935"/>
              <a:ext cx="95248" cy="90104"/>
            </a:xfrm>
            <a:custGeom>
              <a:avLst/>
              <a:gdLst/>
              <a:ahLst/>
              <a:cxnLst/>
              <a:rect l="l" t="t" r="r" b="b"/>
              <a:pathLst>
                <a:path w="299" h="710" extrusionOk="0">
                  <a:moveTo>
                    <a:pt x="1" y="0"/>
                  </a:moveTo>
                  <a:lnTo>
                    <a:pt x="14" y="378"/>
                  </a:lnTo>
                  <a:lnTo>
                    <a:pt x="18" y="447"/>
                  </a:lnTo>
                  <a:lnTo>
                    <a:pt x="27" y="515"/>
                  </a:lnTo>
                  <a:lnTo>
                    <a:pt x="41" y="561"/>
                  </a:lnTo>
                  <a:lnTo>
                    <a:pt x="58" y="618"/>
                  </a:lnTo>
                  <a:lnTo>
                    <a:pt x="76" y="653"/>
                  </a:lnTo>
                  <a:lnTo>
                    <a:pt x="98" y="687"/>
                  </a:lnTo>
                  <a:lnTo>
                    <a:pt x="125" y="698"/>
                  </a:lnTo>
                  <a:lnTo>
                    <a:pt x="152" y="710"/>
                  </a:lnTo>
                  <a:lnTo>
                    <a:pt x="178" y="698"/>
                  </a:lnTo>
                  <a:lnTo>
                    <a:pt x="200" y="687"/>
                  </a:lnTo>
                  <a:lnTo>
                    <a:pt x="223" y="653"/>
                  </a:lnTo>
                  <a:lnTo>
                    <a:pt x="245" y="618"/>
                  </a:lnTo>
                  <a:lnTo>
                    <a:pt x="263" y="561"/>
                  </a:lnTo>
                  <a:lnTo>
                    <a:pt x="276" y="515"/>
                  </a:lnTo>
                  <a:lnTo>
                    <a:pt x="285" y="447"/>
                  </a:lnTo>
                  <a:lnTo>
                    <a:pt x="289" y="378"/>
                  </a:lnTo>
                  <a:lnTo>
                    <a:pt x="298" y="0"/>
                  </a:lnTo>
                  <a:lnTo>
                    <a:pt x="245" y="0"/>
                  </a:lnTo>
                  <a:lnTo>
                    <a:pt x="236" y="378"/>
                  </a:lnTo>
                  <a:lnTo>
                    <a:pt x="236" y="424"/>
                  </a:lnTo>
                  <a:lnTo>
                    <a:pt x="231" y="470"/>
                  </a:lnTo>
                  <a:lnTo>
                    <a:pt x="223" y="504"/>
                  </a:lnTo>
                  <a:lnTo>
                    <a:pt x="209" y="527"/>
                  </a:lnTo>
                  <a:lnTo>
                    <a:pt x="200" y="561"/>
                  </a:lnTo>
                  <a:lnTo>
                    <a:pt x="183" y="573"/>
                  </a:lnTo>
                  <a:lnTo>
                    <a:pt x="169" y="584"/>
                  </a:lnTo>
                  <a:lnTo>
                    <a:pt x="152" y="595"/>
                  </a:lnTo>
                  <a:lnTo>
                    <a:pt x="134" y="584"/>
                  </a:lnTo>
                  <a:lnTo>
                    <a:pt x="116" y="573"/>
                  </a:lnTo>
                  <a:lnTo>
                    <a:pt x="103" y="561"/>
                  </a:lnTo>
                  <a:lnTo>
                    <a:pt x="89" y="527"/>
                  </a:lnTo>
                  <a:lnTo>
                    <a:pt x="81" y="504"/>
                  </a:lnTo>
                  <a:lnTo>
                    <a:pt x="72" y="470"/>
                  </a:lnTo>
                  <a:lnTo>
                    <a:pt x="67" y="424"/>
                  </a:lnTo>
                  <a:lnTo>
                    <a:pt x="63" y="378"/>
                  </a:lnTo>
                  <a:lnTo>
                    <a:pt x="58" y="0"/>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rot="10800000" flipH="1">
              <a:off x="1231295" y="4472935"/>
              <a:ext cx="95248" cy="90104"/>
            </a:xfrm>
            <a:custGeom>
              <a:avLst/>
              <a:gdLst/>
              <a:ahLst/>
              <a:cxnLst/>
              <a:rect l="l" t="t" r="r" b="b"/>
              <a:pathLst>
                <a:path w="299" h="710" extrusionOk="0">
                  <a:moveTo>
                    <a:pt x="1" y="0"/>
                  </a:moveTo>
                  <a:lnTo>
                    <a:pt x="14" y="378"/>
                  </a:lnTo>
                  <a:lnTo>
                    <a:pt x="18" y="447"/>
                  </a:lnTo>
                  <a:lnTo>
                    <a:pt x="27" y="515"/>
                  </a:lnTo>
                  <a:lnTo>
                    <a:pt x="41" y="561"/>
                  </a:lnTo>
                  <a:lnTo>
                    <a:pt x="58" y="618"/>
                  </a:lnTo>
                  <a:lnTo>
                    <a:pt x="76" y="653"/>
                  </a:lnTo>
                  <a:lnTo>
                    <a:pt x="98" y="687"/>
                  </a:lnTo>
                  <a:lnTo>
                    <a:pt x="125" y="698"/>
                  </a:lnTo>
                  <a:lnTo>
                    <a:pt x="152" y="710"/>
                  </a:lnTo>
                  <a:lnTo>
                    <a:pt x="178" y="698"/>
                  </a:lnTo>
                  <a:lnTo>
                    <a:pt x="200" y="687"/>
                  </a:lnTo>
                  <a:lnTo>
                    <a:pt x="223" y="653"/>
                  </a:lnTo>
                  <a:lnTo>
                    <a:pt x="245" y="618"/>
                  </a:lnTo>
                  <a:lnTo>
                    <a:pt x="263" y="561"/>
                  </a:lnTo>
                  <a:lnTo>
                    <a:pt x="276" y="515"/>
                  </a:lnTo>
                  <a:lnTo>
                    <a:pt x="285" y="447"/>
                  </a:lnTo>
                  <a:lnTo>
                    <a:pt x="289" y="378"/>
                  </a:lnTo>
                  <a:lnTo>
                    <a:pt x="298" y="0"/>
                  </a:lnTo>
                  <a:lnTo>
                    <a:pt x="289" y="252"/>
                  </a:lnTo>
                  <a:lnTo>
                    <a:pt x="285" y="309"/>
                  </a:lnTo>
                  <a:lnTo>
                    <a:pt x="280" y="367"/>
                  </a:lnTo>
                  <a:lnTo>
                    <a:pt x="267" y="412"/>
                  </a:lnTo>
                  <a:lnTo>
                    <a:pt x="258" y="458"/>
                  </a:lnTo>
                  <a:lnTo>
                    <a:pt x="245" y="492"/>
                  </a:lnTo>
                  <a:lnTo>
                    <a:pt x="227" y="527"/>
                  </a:lnTo>
                  <a:lnTo>
                    <a:pt x="209" y="550"/>
                  </a:lnTo>
                  <a:lnTo>
                    <a:pt x="187" y="573"/>
                  </a:lnTo>
                  <a:lnTo>
                    <a:pt x="169" y="584"/>
                  </a:lnTo>
                  <a:lnTo>
                    <a:pt x="152" y="595"/>
                  </a:lnTo>
                  <a:lnTo>
                    <a:pt x="129" y="584"/>
                  </a:lnTo>
                  <a:lnTo>
                    <a:pt x="112" y="573"/>
                  </a:lnTo>
                  <a:lnTo>
                    <a:pt x="94" y="550"/>
                  </a:lnTo>
                  <a:lnTo>
                    <a:pt x="76" y="527"/>
                  </a:lnTo>
                  <a:lnTo>
                    <a:pt x="58" y="492"/>
                  </a:lnTo>
                  <a:lnTo>
                    <a:pt x="45" y="458"/>
                  </a:lnTo>
                  <a:lnTo>
                    <a:pt x="32" y="412"/>
                  </a:lnTo>
                  <a:lnTo>
                    <a:pt x="23" y="367"/>
                  </a:lnTo>
                  <a:lnTo>
                    <a:pt x="18" y="309"/>
                  </a:lnTo>
                  <a:lnTo>
                    <a:pt x="14" y="252"/>
                  </a:lnTo>
                  <a:lnTo>
                    <a:pt x="5"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rot="10800000" flipH="1">
              <a:off x="1228428" y="4470016"/>
              <a:ext cx="100663" cy="95942"/>
            </a:xfrm>
            <a:custGeom>
              <a:avLst/>
              <a:gdLst/>
              <a:ahLst/>
              <a:cxnLst/>
              <a:rect l="l" t="t" r="r" b="b"/>
              <a:pathLst>
                <a:path w="316" h="756" extrusionOk="0">
                  <a:moveTo>
                    <a:pt x="298" y="46"/>
                  </a:moveTo>
                  <a:lnTo>
                    <a:pt x="289" y="401"/>
                  </a:lnTo>
                  <a:lnTo>
                    <a:pt x="285" y="470"/>
                  </a:lnTo>
                  <a:lnTo>
                    <a:pt x="276" y="527"/>
                  </a:lnTo>
                  <a:lnTo>
                    <a:pt x="263" y="573"/>
                  </a:lnTo>
                  <a:lnTo>
                    <a:pt x="249" y="618"/>
                  </a:lnTo>
                  <a:lnTo>
                    <a:pt x="227" y="653"/>
                  </a:lnTo>
                  <a:lnTo>
                    <a:pt x="209" y="687"/>
                  </a:lnTo>
                  <a:lnTo>
                    <a:pt x="183" y="699"/>
                  </a:lnTo>
                  <a:lnTo>
                    <a:pt x="161" y="710"/>
                  </a:lnTo>
                  <a:lnTo>
                    <a:pt x="134" y="699"/>
                  </a:lnTo>
                  <a:lnTo>
                    <a:pt x="112" y="687"/>
                  </a:lnTo>
                  <a:lnTo>
                    <a:pt x="90" y="653"/>
                  </a:lnTo>
                  <a:lnTo>
                    <a:pt x="72" y="618"/>
                  </a:lnTo>
                  <a:lnTo>
                    <a:pt x="59" y="573"/>
                  </a:lnTo>
                  <a:lnTo>
                    <a:pt x="45" y="527"/>
                  </a:lnTo>
                  <a:lnTo>
                    <a:pt x="36" y="470"/>
                  </a:lnTo>
                  <a:lnTo>
                    <a:pt x="32" y="401"/>
                  </a:lnTo>
                  <a:lnTo>
                    <a:pt x="19" y="46"/>
                  </a:lnTo>
                  <a:lnTo>
                    <a:pt x="59" y="46"/>
                  </a:lnTo>
                  <a:lnTo>
                    <a:pt x="63" y="401"/>
                  </a:lnTo>
                  <a:lnTo>
                    <a:pt x="67" y="447"/>
                  </a:lnTo>
                  <a:lnTo>
                    <a:pt x="72" y="493"/>
                  </a:lnTo>
                  <a:lnTo>
                    <a:pt x="81" y="538"/>
                  </a:lnTo>
                  <a:lnTo>
                    <a:pt x="94" y="573"/>
                  </a:lnTo>
                  <a:lnTo>
                    <a:pt x="107" y="596"/>
                  </a:lnTo>
                  <a:lnTo>
                    <a:pt x="125" y="618"/>
                  </a:lnTo>
                  <a:lnTo>
                    <a:pt x="143" y="630"/>
                  </a:lnTo>
                  <a:lnTo>
                    <a:pt x="161" y="641"/>
                  </a:lnTo>
                  <a:lnTo>
                    <a:pt x="178" y="630"/>
                  </a:lnTo>
                  <a:lnTo>
                    <a:pt x="196" y="618"/>
                  </a:lnTo>
                  <a:lnTo>
                    <a:pt x="214" y="596"/>
                  </a:lnTo>
                  <a:lnTo>
                    <a:pt x="227" y="573"/>
                  </a:lnTo>
                  <a:lnTo>
                    <a:pt x="236" y="538"/>
                  </a:lnTo>
                  <a:lnTo>
                    <a:pt x="245" y="493"/>
                  </a:lnTo>
                  <a:lnTo>
                    <a:pt x="254" y="447"/>
                  </a:lnTo>
                  <a:lnTo>
                    <a:pt x="254" y="401"/>
                  </a:lnTo>
                  <a:lnTo>
                    <a:pt x="263" y="46"/>
                  </a:lnTo>
                  <a:close/>
                  <a:moveTo>
                    <a:pt x="5" y="0"/>
                  </a:moveTo>
                  <a:lnTo>
                    <a:pt x="1" y="23"/>
                  </a:lnTo>
                  <a:lnTo>
                    <a:pt x="14" y="401"/>
                  </a:lnTo>
                  <a:lnTo>
                    <a:pt x="19" y="481"/>
                  </a:lnTo>
                  <a:lnTo>
                    <a:pt x="27" y="538"/>
                  </a:lnTo>
                  <a:lnTo>
                    <a:pt x="41" y="607"/>
                  </a:lnTo>
                  <a:lnTo>
                    <a:pt x="59" y="653"/>
                  </a:lnTo>
                  <a:lnTo>
                    <a:pt x="81" y="699"/>
                  </a:lnTo>
                  <a:lnTo>
                    <a:pt x="107" y="721"/>
                  </a:lnTo>
                  <a:lnTo>
                    <a:pt x="134" y="744"/>
                  </a:lnTo>
                  <a:lnTo>
                    <a:pt x="161" y="756"/>
                  </a:lnTo>
                  <a:lnTo>
                    <a:pt x="187" y="744"/>
                  </a:lnTo>
                  <a:lnTo>
                    <a:pt x="214" y="721"/>
                  </a:lnTo>
                  <a:lnTo>
                    <a:pt x="236" y="699"/>
                  </a:lnTo>
                  <a:lnTo>
                    <a:pt x="258" y="653"/>
                  </a:lnTo>
                  <a:lnTo>
                    <a:pt x="276" y="607"/>
                  </a:lnTo>
                  <a:lnTo>
                    <a:pt x="289" y="538"/>
                  </a:lnTo>
                  <a:lnTo>
                    <a:pt x="303" y="481"/>
                  </a:lnTo>
                  <a:lnTo>
                    <a:pt x="307" y="401"/>
                  </a:lnTo>
                  <a:lnTo>
                    <a:pt x="316" y="23"/>
                  </a:lnTo>
                  <a:lnTo>
                    <a:pt x="316" y="0"/>
                  </a:lnTo>
                  <a:lnTo>
                    <a:pt x="249" y="0"/>
                  </a:lnTo>
                  <a:lnTo>
                    <a:pt x="245" y="12"/>
                  </a:lnTo>
                  <a:lnTo>
                    <a:pt x="236" y="401"/>
                  </a:lnTo>
                  <a:lnTo>
                    <a:pt x="236" y="447"/>
                  </a:lnTo>
                  <a:lnTo>
                    <a:pt x="232" y="481"/>
                  </a:lnTo>
                  <a:lnTo>
                    <a:pt x="223" y="515"/>
                  </a:lnTo>
                  <a:lnTo>
                    <a:pt x="214" y="538"/>
                  </a:lnTo>
                  <a:lnTo>
                    <a:pt x="201" y="561"/>
                  </a:lnTo>
                  <a:lnTo>
                    <a:pt x="187" y="584"/>
                  </a:lnTo>
                  <a:lnTo>
                    <a:pt x="174" y="596"/>
                  </a:lnTo>
                  <a:lnTo>
                    <a:pt x="143" y="596"/>
                  </a:lnTo>
                  <a:lnTo>
                    <a:pt x="130" y="584"/>
                  </a:lnTo>
                  <a:lnTo>
                    <a:pt x="116" y="561"/>
                  </a:lnTo>
                  <a:lnTo>
                    <a:pt x="107" y="538"/>
                  </a:lnTo>
                  <a:lnTo>
                    <a:pt x="98" y="515"/>
                  </a:lnTo>
                  <a:lnTo>
                    <a:pt x="90" y="481"/>
                  </a:lnTo>
                  <a:lnTo>
                    <a:pt x="85" y="447"/>
                  </a:lnTo>
                  <a:lnTo>
                    <a:pt x="81" y="401"/>
                  </a:lnTo>
                  <a:lnTo>
                    <a:pt x="76" y="12"/>
                  </a:lnTo>
                  <a:lnTo>
                    <a:pt x="7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21"/>
          <p:cNvGrpSpPr/>
          <p:nvPr/>
        </p:nvGrpSpPr>
        <p:grpSpPr>
          <a:xfrm>
            <a:off x="1389053" y="3408811"/>
            <a:ext cx="751778" cy="572709"/>
            <a:chOff x="3180914" y="3784728"/>
            <a:chExt cx="256396" cy="229828"/>
          </a:xfrm>
        </p:grpSpPr>
        <p:sp>
          <p:nvSpPr>
            <p:cNvPr id="359" name="Google Shape;359;p21"/>
            <p:cNvSpPr/>
            <p:nvPr/>
          </p:nvSpPr>
          <p:spPr>
            <a:xfrm rot="10800000" flipH="1">
              <a:off x="3202281" y="3991180"/>
              <a:ext cx="220998" cy="23377"/>
            </a:xfrm>
            <a:custGeom>
              <a:avLst/>
              <a:gdLst/>
              <a:ahLst/>
              <a:cxnLst/>
              <a:rect l="l" t="t" r="r" b="b"/>
              <a:pathLst>
                <a:path w="693" h="184" extrusionOk="0">
                  <a:moveTo>
                    <a:pt x="346" y="1"/>
                  </a:moveTo>
                  <a:lnTo>
                    <a:pt x="213" y="12"/>
                  </a:lnTo>
                  <a:lnTo>
                    <a:pt x="102" y="23"/>
                  </a:lnTo>
                  <a:lnTo>
                    <a:pt x="27" y="58"/>
                  </a:lnTo>
                  <a:lnTo>
                    <a:pt x="5" y="69"/>
                  </a:lnTo>
                  <a:lnTo>
                    <a:pt x="0" y="92"/>
                  </a:lnTo>
                  <a:lnTo>
                    <a:pt x="5" y="104"/>
                  </a:lnTo>
                  <a:lnTo>
                    <a:pt x="27" y="126"/>
                  </a:lnTo>
                  <a:lnTo>
                    <a:pt x="102" y="149"/>
                  </a:lnTo>
                  <a:lnTo>
                    <a:pt x="213" y="172"/>
                  </a:lnTo>
                  <a:lnTo>
                    <a:pt x="346" y="184"/>
                  </a:lnTo>
                  <a:lnTo>
                    <a:pt x="479" y="172"/>
                  </a:lnTo>
                  <a:lnTo>
                    <a:pt x="590" y="149"/>
                  </a:lnTo>
                  <a:lnTo>
                    <a:pt x="666" y="126"/>
                  </a:lnTo>
                  <a:lnTo>
                    <a:pt x="688" y="104"/>
                  </a:lnTo>
                  <a:lnTo>
                    <a:pt x="692" y="92"/>
                  </a:lnTo>
                  <a:lnTo>
                    <a:pt x="688" y="69"/>
                  </a:lnTo>
                  <a:lnTo>
                    <a:pt x="666" y="58"/>
                  </a:lnTo>
                  <a:lnTo>
                    <a:pt x="590" y="23"/>
                  </a:lnTo>
                  <a:lnTo>
                    <a:pt x="479" y="12"/>
                  </a:lnTo>
                  <a:lnTo>
                    <a:pt x="346"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rot="10800000" flipH="1">
              <a:off x="3187930" y="3809376"/>
              <a:ext cx="97902" cy="128064"/>
            </a:xfrm>
            <a:custGeom>
              <a:avLst/>
              <a:gdLst/>
              <a:ahLst/>
              <a:cxnLst/>
              <a:rect l="l" t="t" r="r" b="b"/>
              <a:pathLst>
                <a:path w="307" h="1008" extrusionOk="0">
                  <a:moveTo>
                    <a:pt x="1" y="0"/>
                  </a:moveTo>
                  <a:lnTo>
                    <a:pt x="1" y="332"/>
                  </a:lnTo>
                  <a:lnTo>
                    <a:pt x="5" y="435"/>
                  </a:lnTo>
                  <a:lnTo>
                    <a:pt x="23" y="538"/>
                  </a:lnTo>
                  <a:lnTo>
                    <a:pt x="98" y="893"/>
                  </a:lnTo>
                  <a:lnTo>
                    <a:pt x="116" y="938"/>
                  </a:lnTo>
                  <a:lnTo>
                    <a:pt x="130" y="973"/>
                  </a:lnTo>
                  <a:lnTo>
                    <a:pt x="152" y="996"/>
                  </a:lnTo>
                  <a:lnTo>
                    <a:pt x="174" y="1007"/>
                  </a:lnTo>
                  <a:lnTo>
                    <a:pt x="307" y="1007"/>
                  </a:lnTo>
                  <a:lnTo>
                    <a:pt x="307" y="0"/>
                  </a:lnTo>
                  <a:close/>
                </a:path>
              </a:pathLst>
            </a:custGeom>
            <a:solidFill>
              <a:srgbClr val="FFF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rot="10800000" flipH="1">
              <a:off x="3187930" y="3809376"/>
              <a:ext cx="97902" cy="104814"/>
            </a:xfrm>
            <a:custGeom>
              <a:avLst/>
              <a:gdLst/>
              <a:ahLst/>
              <a:cxnLst/>
              <a:rect l="l" t="t" r="r" b="b"/>
              <a:pathLst>
                <a:path w="307" h="825" extrusionOk="0">
                  <a:moveTo>
                    <a:pt x="1" y="0"/>
                  </a:moveTo>
                  <a:lnTo>
                    <a:pt x="1" y="149"/>
                  </a:lnTo>
                  <a:lnTo>
                    <a:pt x="5" y="252"/>
                  </a:lnTo>
                  <a:lnTo>
                    <a:pt x="23" y="355"/>
                  </a:lnTo>
                  <a:lnTo>
                    <a:pt x="98" y="710"/>
                  </a:lnTo>
                  <a:lnTo>
                    <a:pt x="116" y="755"/>
                  </a:lnTo>
                  <a:lnTo>
                    <a:pt x="130" y="790"/>
                  </a:lnTo>
                  <a:lnTo>
                    <a:pt x="152" y="813"/>
                  </a:lnTo>
                  <a:lnTo>
                    <a:pt x="174" y="824"/>
                  </a:lnTo>
                  <a:lnTo>
                    <a:pt x="307" y="824"/>
                  </a:lnTo>
                  <a:lnTo>
                    <a:pt x="307" y="675"/>
                  </a:lnTo>
                  <a:lnTo>
                    <a:pt x="174" y="675"/>
                  </a:lnTo>
                  <a:lnTo>
                    <a:pt x="152" y="664"/>
                  </a:lnTo>
                  <a:lnTo>
                    <a:pt x="130" y="641"/>
                  </a:lnTo>
                  <a:lnTo>
                    <a:pt x="116" y="607"/>
                  </a:lnTo>
                  <a:lnTo>
                    <a:pt x="98" y="561"/>
                  </a:lnTo>
                  <a:lnTo>
                    <a:pt x="23" y="195"/>
                  </a:lnTo>
                  <a:lnTo>
                    <a:pt x="5" y="10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rot="10800000" flipH="1">
              <a:off x="3185060" y="3806580"/>
              <a:ext cx="103642" cy="133781"/>
            </a:xfrm>
            <a:custGeom>
              <a:avLst/>
              <a:gdLst/>
              <a:ahLst/>
              <a:cxnLst/>
              <a:rect l="l" t="t" r="r" b="b"/>
              <a:pathLst>
                <a:path w="325" h="1053" extrusionOk="0">
                  <a:moveTo>
                    <a:pt x="307" y="46"/>
                  </a:moveTo>
                  <a:lnTo>
                    <a:pt x="307" y="1007"/>
                  </a:lnTo>
                  <a:lnTo>
                    <a:pt x="183" y="1007"/>
                  </a:lnTo>
                  <a:lnTo>
                    <a:pt x="165" y="996"/>
                  </a:lnTo>
                  <a:lnTo>
                    <a:pt x="147" y="984"/>
                  </a:lnTo>
                  <a:lnTo>
                    <a:pt x="130" y="950"/>
                  </a:lnTo>
                  <a:lnTo>
                    <a:pt x="116" y="904"/>
                  </a:lnTo>
                  <a:lnTo>
                    <a:pt x="36" y="549"/>
                  </a:lnTo>
                  <a:lnTo>
                    <a:pt x="23" y="458"/>
                  </a:lnTo>
                  <a:lnTo>
                    <a:pt x="19" y="355"/>
                  </a:lnTo>
                  <a:lnTo>
                    <a:pt x="19" y="46"/>
                  </a:lnTo>
                  <a:close/>
                  <a:moveTo>
                    <a:pt x="10" y="0"/>
                  </a:moveTo>
                  <a:lnTo>
                    <a:pt x="5" y="12"/>
                  </a:lnTo>
                  <a:lnTo>
                    <a:pt x="1" y="23"/>
                  </a:lnTo>
                  <a:lnTo>
                    <a:pt x="1" y="355"/>
                  </a:lnTo>
                  <a:lnTo>
                    <a:pt x="1" y="412"/>
                  </a:lnTo>
                  <a:lnTo>
                    <a:pt x="5" y="469"/>
                  </a:lnTo>
                  <a:lnTo>
                    <a:pt x="14" y="515"/>
                  </a:lnTo>
                  <a:lnTo>
                    <a:pt x="23" y="572"/>
                  </a:lnTo>
                  <a:lnTo>
                    <a:pt x="103" y="927"/>
                  </a:lnTo>
                  <a:lnTo>
                    <a:pt x="116" y="984"/>
                  </a:lnTo>
                  <a:lnTo>
                    <a:pt x="134" y="1019"/>
                  </a:lnTo>
                  <a:lnTo>
                    <a:pt x="161" y="1042"/>
                  </a:lnTo>
                  <a:lnTo>
                    <a:pt x="183" y="1053"/>
                  </a:lnTo>
                  <a:lnTo>
                    <a:pt x="316" y="1053"/>
                  </a:lnTo>
                  <a:lnTo>
                    <a:pt x="325" y="1042"/>
                  </a:lnTo>
                  <a:lnTo>
                    <a:pt x="325" y="1030"/>
                  </a:lnTo>
                  <a:lnTo>
                    <a:pt x="325" y="23"/>
                  </a:lnTo>
                  <a:lnTo>
                    <a:pt x="325" y="12"/>
                  </a:lnTo>
                  <a:lnTo>
                    <a:pt x="31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rot="10800000" flipH="1">
              <a:off x="3183785" y="3937312"/>
              <a:ext cx="250655" cy="37987"/>
            </a:xfrm>
            <a:custGeom>
              <a:avLst/>
              <a:gdLst/>
              <a:ahLst/>
              <a:cxnLst/>
              <a:rect l="l" t="t" r="r" b="b"/>
              <a:pathLst>
                <a:path w="786" h="299" extrusionOk="0">
                  <a:moveTo>
                    <a:pt x="14" y="1"/>
                  </a:moveTo>
                  <a:lnTo>
                    <a:pt x="5" y="12"/>
                  </a:lnTo>
                  <a:lnTo>
                    <a:pt x="1" y="35"/>
                  </a:lnTo>
                  <a:lnTo>
                    <a:pt x="1" y="58"/>
                  </a:lnTo>
                  <a:lnTo>
                    <a:pt x="1" y="241"/>
                  </a:lnTo>
                  <a:lnTo>
                    <a:pt x="1" y="264"/>
                  </a:lnTo>
                  <a:lnTo>
                    <a:pt x="5" y="287"/>
                  </a:lnTo>
                  <a:lnTo>
                    <a:pt x="14" y="298"/>
                  </a:lnTo>
                  <a:lnTo>
                    <a:pt x="773" y="298"/>
                  </a:lnTo>
                  <a:lnTo>
                    <a:pt x="777" y="287"/>
                  </a:lnTo>
                  <a:lnTo>
                    <a:pt x="786" y="264"/>
                  </a:lnTo>
                  <a:lnTo>
                    <a:pt x="786" y="241"/>
                  </a:lnTo>
                  <a:lnTo>
                    <a:pt x="786" y="58"/>
                  </a:lnTo>
                  <a:lnTo>
                    <a:pt x="786" y="35"/>
                  </a:lnTo>
                  <a:lnTo>
                    <a:pt x="777" y="12"/>
                  </a:lnTo>
                  <a:lnTo>
                    <a:pt x="773"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rot="10800000" flipH="1">
              <a:off x="3183785" y="3937312"/>
              <a:ext cx="250655" cy="19057"/>
            </a:xfrm>
            <a:custGeom>
              <a:avLst/>
              <a:gdLst/>
              <a:ahLst/>
              <a:cxnLst/>
              <a:rect l="l" t="t" r="r" b="b"/>
              <a:pathLst>
                <a:path w="786" h="150" extrusionOk="0">
                  <a:moveTo>
                    <a:pt x="1" y="0"/>
                  </a:moveTo>
                  <a:lnTo>
                    <a:pt x="1" y="92"/>
                  </a:lnTo>
                  <a:lnTo>
                    <a:pt x="1" y="115"/>
                  </a:lnTo>
                  <a:lnTo>
                    <a:pt x="5" y="138"/>
                  </a:lnTo>
                  <a:lnTo>
                    <a:pt x="14" y="149"/>
                  </a:lnTo>
                  <a:lnTo>
                    <a:pt x="773" y="149"/>
                  </a:lnTo>
                  <a:lnTo>
                    <a:pt x="777" y="138"/>
                  </a:lnTo>
                  <a:lnTo>
                    <a:pt x="786" y="115"/>
                  </a:lnTo>
                  <a:lnTo>
                    <a:pt x="786" y="92"/>
                  </a:lnTo>
                  <a:lnTo>
                    <a:pt x="786" y="0"/>
                  </a:lnTo>
                  <a:lnTo>
                    <a:pt x="777" y="12"/>
                  </a:lnTo>
                  <a:lnTo>
                    <a:pt x="773" y="23"/>
                  </a:lnTo>
                  <a:lnTo>
                    <a:pt x="764" y="35"/>
                  </a:lnTo>
                  <a:lnTo>
                    <a:pt x="23" y="35"/>
                  </a:lnTo>
                  <a:lnTo>
                    <a:pt x="14" y="23"/>
                  </a:lnTo>
                  <a:lnTo>
                    <a:pt x="5" y="12"/>
                  </a:lnTo>
                  <a:lnTo>
                    <a:pt x="1"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rot="10800000" flipH="1">
              <a:off x="3180914" y="3934517"/>
              <a:ext cx="256396" cy="43704"/>
            </a:xfrm>
            <a:custGeom>
              <a:avLst/>
              <a:gdLst/>
              <a:ahLst/>
              <a:cxnLst/>
              <a:rect l="l" t="t" r="r" b="b"/>
              <a:pathLst>
                <a:path w="804" h="344" extrusionOk="0">
                  <a:moveTo>
                    <a:pt x="773" y="46"/>
                  </a:moveTo>
                  <a:lnTo>
                    <a:pt x="782" y="58"/>
                  </a:lnTo>
                  <a:lnTo>
                    <a:pt x="786" y="81"/>
                  </a:lnTo>
                  <a:lnTo>
                    <a:pt x="786" y="264"/>
                  </a:lnTo>
                  <a:lnTo>
                    <a:pt x="782" y="287"/>
                  </a:lnTo>
                  <a:lnTo>
                    <a:pt x="773" y="298"/>
                  </a:lnTo>
                  <a:lnTo>
                    <a:pt x="32" y="298"/>
                  </a:lnTo>
                  <a:lnTo>
                    <a:pt x="23" y="287"/>
                  </a:lnTo>
                  <a:lnTo>
                    <a:pt x="18" y="264"/>
                  </a:lnTo>
                  <a:lnTo>
                    <a:pt x="18" y="81"/>
                  </a:lnTo>
                  <a:lnTo>
                    <a:pt x="23" y="58"/>
                  </a:lnTo>
                  <a:lnTo>
                    <a:pt x="32" y="46"/>
                  </a:lnTo>
                  <a:close/>
                  <a:moveTo>
                    <a:pt x="18" y="1"/>
                  </a:moveTo>
                  <a:lnTo>
                    <a:pt x="10" y="24"/>
                  </a:lnTo>
                  <a:lnTo>
                    <a:pt x="1" y="46"/>
                  </a:lnTo>
                  <a:lnTo>
                    <a:pt x="1" y="81"/>
                  </a:lnTo>
                  <a:lnTo>
                    <a:pt x="1" y="264"/>
                  </a:lnTo>
                  <a:lnTo>
                    <a:pt x="1" y="298"/>
                  </a:lnTo>
                  <a:lnTo>
                    <a:pt x="10" y="321"/>
                  </a:lnTo>
                  <a:lnTo>
                    <a:pt x="18" y="344"/>
                  </a:lnTo>
                  <a:lnTo>
                    <a:pt x="786" y="344"/>
                  </a:lnTo>
                  <a:lnTo>
                    <a:pt x="795" y="321"/>
                  </a:lnTo>
                  <a:lnTo>
                    <a:pt x="799" y="298"/>
                  </a:lnTo>
                  <a:lnTo>
                    <a:pt x="804" y="264"/>
                  </a:lnTo>
                  <a:lnTo>
                    <a:pt x="804" y="81"/>
                  </a:lnTo>
                  <a:lnTo>
                    <a:pt x="799" y="46"/>
                  </a:lnTo>
                  <a:lnTo>
                    <a:pt x="795" y="24"/>
                  </a:lnTo>
                  <a:lnTo>
                    <a:pt x="78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rot="10800000" flipH="1">
              <a:off x="3285832" y="3787650"/>
              <a:ext cx="144462" cy="149789"/>
            </a:xfrm>
            <a:custGeom>
              <a:avLst/>
              <a:gdLst/>
              <a:ahLst/>
              <a:cxnLst/>
              <a:rect l="l" t="t" r="r" b="b"/>
              <a:pathLst>
                <a:path w="453" h="1179" extrusionOk="0">
                  <a:moveTo>
                    <a:pt x="0" y="0"/>
                  </a:moveTo>
                  <a:lnTo>
                    <a:pt x="0" y="1110"/>
                  </a:lnTo>
                  <a:lnTo>
                    <a:pt x="4" y="1133"/>
                  </a:lnTo>
                  <a:lnTo>
                    <a:pt x="9" y="1156"/>
                  </a:lnTo>
                  <a:lnTo>
                    <a:pt x="13" y="1167"/>
                  </a:lnTo>
                  <a:lnTo>
                    <a:pt x="22" y="1179"/>
                  </a:lnTo>
                  <a:lnTo>
                    <a:pt x="430" y="1179"/>
                  </a:lnTo>
                  <a:lnTo>
                    <a:pt x="439" y="1167"/>
                  </a:lnTo>
                  <a:lnTo>
                    <a:pt x="448" y="1156"/>
                  </a:lnTo>
                  <a:lnTo>
                    <a:pt x="453" y="1133"/>
                  </a:lnTo>
                  <a:lnTo>
                    <a:pt x="453" y="1110"/>
                  </a:lnTo>
                  <a:lnTo>
                    <a:pt x="453" y="0"/>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rot="10800000" flipH="1">
              <a:off x="3285832" y="3787652"/>
              <a:ext cx="144462" cy="27696"/>
            </a:xfrm>
            <a:custGeom>
              <a:avLst/>
              <a:gdLst/>
              <a:ahLst/>
              <a:cxnLst/>
              <a:rect l="l" t="t" r="r" b="b"/>
              <a:pathLst>
                <a:path w="453" h="218" extrusionOk="0">
                  <a:moveTo>
                    <a:pt x="0" y="0"/>
                  </a:moveTo>
                  <a:lnTo>
                    <a:pt x="0" y="149"/>
                  </a:lnTo>
                  <a:lnTo>
                    <a:pt x="4" y="172"/>
                  </a:lnTo>
                  <a:lnTo>
                    <a:pt x="9" y="195"/>
                  </a:lnTo>
                  <a:lnTo>
                    <a:pt x="13" y="206"/>
                  </a:lnTo>
                  <a:lnTo>
                    <a:pt x="22" y="218"/>
                  </a:lnTo>
                  <a:lnTo>
                    <a:pt x="430" y="218"/>
                  </a:lnTo>
                  <a:lnTo>
                    <a:pt x="439" y="206"/>
                  </a:lnTo>
                  <a:lnTo>
                    <a:pt x="448" y="195"/>
                  </a:lnTo>
                  <a:lnTo>
                    <a:pt x="453" y="172"/>
                  </a:lnTo>
                  <a:lnTo>
                    <a:pt x="453" y="149"/>
                  </a:lnTo>
                  <a:lnTo>
                    <a:pt x="453" y="23"/>
                  </a:lnTo>
                  <a:lnTo>
                    <a:pt x="448" y="46"/>
                  </a:lnTo>
                  <a:lnTo>
                    <a:pt x="439" y="58"/>
                  </a:lnTo>
                  <a:lnTo>
                    <a:pt x="13" y="58"/>
                  </a:lnTo>
                  <a:lnTo>
                    <a:pt x="9" y="46"/>
                  </a:lnTo>
                  <a:lnTo>
                    <a:pt x="4" y="23"/>
                  </a:lnTo>
                  <a:lnTo>
                    <a:pt x="0" y="0"/>
                  </a:lnTo>
                  <a:close/>
                </a:path>
              </a:pathLst>
            </a:custGeom>
            <a:solidFill>
              <a:srgbClr val="FFF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rot="10800000" flipH="1">
              <a:off x="3282962" y="3784728"/>
              <a:ext cx="150202" cy="155633"/>
            </a:xfrm>
            <a:custGeom>
              <a:avLst/>
              <a:gdLst/>
              <a:ahLst/>
              <a:cxnLst/>
              <a:rect l="l" t="t" r="r" b="b"/>
              <a:pathLst>
                <a:path w="471" h="1225" extrusionOk="0">
                  <a:moveTo>
                    <a:pt x="453" y="46"/>
                  </a:moveTo>
                  <a:lnTo>
                    <a:pt x="453" y="1133"/>
                  </a:lnTo>
                  <a:lnTo>
                    <a:pt x="448" y="1167"/>
                  </a:lnTo>
                  <a:lnTo>
                    <a:pt x="439" y="1179"/>
                  </a:lnTo>
                  <a:lnTo>
                    <a:pt x="31" y="1179"/>
                  </a:lnTo>
                  <a:lnTo>
                    <a:pt x="22" y="1167"/>
                  </a:lnTo>
                  <a:lnTo>
                    <a:pt x="18" y="1133"/>
                  </a:lnTo>
                  <a:lnTo>
                    <a:pt x="18" y="46"/>
                  </a:lnTo>
                  <a:close/>
                  <a:moveTo>
                    <a:pt x="9" y="0"/>
                  </a:moveTo>
                  <a:lnTo>
                    <a:pt x="5" y="12"/>
                  </a:lnTo>
                  <a:lnTo>
                    <a:pt x="0" y="23"/>
                  </a:lnTo>
                  <a:lnTo>
                    <a:pt x="0" y="1133"/>
                  </a:lnTo>
                  <a:lnTo>
                    <a:pt x="5" y="1167"/>
                  </a:lnTo>
                  <a:lnTo>
                    <a:pt x="9" y="1190"/>
                  </a:lnTo>
                  <a:lnTo>
                    <a:pt x="22" y="1213"/>
                  </a:lnTo>
                  <a:lnTo>
                    <a:pt x="31" y="1225"/>
                  </a:lnTo>
                  <a:lnTo>
                    <a:pt x="439" y="1225"/>
                  </a:lnTo>
                  <a:lnTo>
                    <a:pt x="453" y="1213"/>
                  </a:lnTo>
                  <a:lnTo>
                    <a:pt x="462" y="1190"/>
                  </a:lnTo>
                  <a:lnTo>
                    <a:pt x="470" y="1167"/>
                  </a:lnTo>
                  <a:lnTo>
                    <a:pt x="470" y="1133"/>
                  </a:lnTo>
                  <a:lnTo>
                    <a:pt x="470" y="23"/>
                  </a:lnTo>
                  <a:lnTo>
                    <a:pt x="470" y="12"/>
                  </a:lnTo>
                  <a:lnTo>
                    <a:pt x="46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rot="10800000" flipH="1">
              <a:off x="3210572" y="3947603"/>
              <a:ext cx="54213" cy="55266"/>
            </a:xfrm>
            <a:custGeom>
              <a:avLst/>
              <a:gdLst/>
              <a:ahLst/>
              <a:cxnLst/>
              <a:rect l="l" t="t" r="r" b="b"/>
              <a:pathLst>
                <a:path w="170" h="435" extrusionOk="0">
                  <a:moveTo>
                    <a:pt x="67" y="0"/>
                  </a:moveTo>
                  <a:lnTo>
                    <a:pt x="50" y="12"/>
                  </a:lnTo>
                  <a:lnTo>
                    <a:pt x="36" y="34"/>
                  </a:lnTo>
                  <a:lnTo>
                    <a:pt x="23" y="69"/>
                  </a:lnTo>
                  <a:lnTo>
                    <a:pt x="14" y="92"/>
                  </a:lnTo>
                  <a:lnTo>
                    <a:pt x="5" y="137"/>
                  </a:lnTo>
                  <a:lnTo>
                    <a:pt x="1" y="172"/>
                  </a:lnTo>
                  <a:lnTo>
                    <a:pt x="1" y="218"/>
                  </a:lnTo>
                  <a:lnTo>
                    <a:pt x="1" y="263"/>
                  </a:lnTo>
                  <a:lnTo>
                    <a:pt x="5" y="298"/>
                  </a:lnTo>
                  <a:lnTo>
                    <a:pt x="14" y="332"/>
                  </a:lnTo>
                  <a:lnTo>
                    <a:pt x="23" y="366"/>
                  </a:lnTo>
                  <a:lnTo>
                    <a:pt x="36" y="401"/>
                  </a:lnTo>
                  <a:lnTo>
                    <a:pt x="50" y="412"/>
                  </a:lnTo>
                  <a:lnTo>
                    <a:pt x="67" y="424"/>
                  </a:lnTo>
                  <a:lnTo>
                    <a:pt x="85" y="435"/>
                  </a:lnTo>
                  <a:lnTo>
                    <a:pt x="98" y="424"/>
                  </a:lnTo>
                  <a:lnTo>
                    <a:pt x="116" y="412"/>
                  </a:lnTo>
                  <a:lnTo>
                    <a:pt x="130" y="401"/>
                  </a:lnTo>
                  <a:lnTo>
                    <a:pt x="143" y="366"/>
                  </a:lnTo>
                  <a:lnTo>
                    <a:pt x="152" y="332"/>
                  </a:lnTo>
                  <a:lnTo>
                    <a:pt x="161" y="298"/>
                  </a:lnTo>
                  <a:lnTo>
                    <a:pt x="165" y="263"/>
                  </a:lnTo>
                  <a:lnTo>
                    <a:pt x="169" y="218"/>
                  </a:lnTo>
                  <a:lnTo>
                    <a:pt x="165" y="172"/>
                  </a:lnTo>
                  <a:lnTo>
                    <a:pt x="161" y="137"/>
                  </a:lnTo>
                  <a:lnTo>
                    <a:pt x="152" y="92"/>
                  </a:lnTo>
                  <a:lnTo>
                    <a:pt x="143" y="69"/>
                  </a:lnTo>
                  <a:lnTo>
                    <a:pt x="130" y="34"/>
                  </a:lnTo>
                  <a:lnTo>
                    <a:pt x="116" y="12"/>
                  </a:lnTo>
                  <a:lnTo>
                    <a:pt x="98" y="0"/>
                  </a:lnTo>
                  <a:close/>
                </a:path>
              </a:pathLst>
            </a:custGeom>
            <a:solidFill>
              <a:srgbClr val="656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rot="10800000" flipH="1">
              <a:off x="3348018" y="3947603"/>
              <a:ext cx="53894" cy="55266"/>
            </a:xfrm>
            <a:custGeom>
              <a:avLst/>
              <a:gdLst/>
              <a:ahLst/>
              <a:cxnLst/>
              <a:rect l="l" t="t" r="r" b="b"/>
              <a:pathLst>
                <a:path w="169" h="435" extrusionOk="0">
                  <a:moveTo>
                    <a:pt x="67" y="0"/>
                  </a:moveTo>
                  <a:lnTo>
                    <a:pt x="53" y="12"/>
                  </a:lnTo>
                  <a:lnTo>
                    <a:pt x="36" y="34"/>
                  </a:lnTo>
                  <a:lnTo>
                    <a:pt x="27" y="69"/>
                  </a:lnTo>
                  <a:lnTo>
                    <a:pt x="14" y="92"/>
                  </a:lnTo>
                  <a:lnTo>
                    <a:pt x="9" y="137"/>
                  </a:lnTo>
                  <a:lnTo>
                    <a:pt x="5" y="172"/>
                  </a:lnTo>
                  <a:lnTo>
                    <a:pt x="0" y="218"/>
                  </a:lnTo>
                  <a:lnTo>
                    <a:pt x="5" y="263"/>
                  </a:lnTo>
                  <a:lnTo>
                    <a:pt x="9" y="298"/>
                  </a:lnTo>
                  <a:lnTo>
                    <a:pt x="14" y="332"/>
                  </a:lnTo>
                  <a:lnTo>
                    <a:pt x="27" y="366"/>
                  </a:lnTo>
                  <a:lnTo>
                    <a:pt x="36" y="401"/>
                  </a:lnTo>
                  <a:lnTo>
                    <a:pt x="53" y="412"/>
                  </a:lnTo>
                  <a:lnTo>
                    <a:pt x="67" y="424"/>
                  </a:lnTo>
                  <a:lnTo>
                    <a:pt x="85" y="435"/>
                  </a:lnTo>
                  <a:lnTo>
                    <a:pt x="102" y="424"/>
                  </a:lnTo>
                  <a:lnTo>
                    <a:pt x="116" y="412"/>
                  </a:lnTo>
                  <a:lnTo>
                    <a:pt x="133" y="401"/>
                  </a:lnTo>
                  <a:lnTo>
                    <a:pt x="142" y="366"/>
                  </a:lnTo>
                  <a:lnTo>
                    <a:pt x="156" y="332"/>
                  </a:lnTo>
                  <a:lnTo>
                    <a:pt x="160" y="298"/>
                  </a:lnTo>
                  <a:lnTo>
                    <a:pt x="169" y="263"/>
                  </a:lnTo>
                  <a:lnTo>
                    <a:pt x="169" y="218"/>
                  </a:lnTo>
                  <a:lnTo>
                    <a:pt x="169" y="172"/>
                  </a:lnTo>
                  <a:lnTo>
                    <a:pt x="160" y="137"/>
                  </a:lnTo>
                  <a:lnTo>
                    <a:pt x="156" y="92"/>
                  </a:lnTo>
                  <a:lnTo>
                    <a:pt x="142" y="69"/>
                  </a:lnTo>
                  <a:lnTo>
                    <a:pt x="133" y="34"/>
                  </a:lnTo>
                  <a:lnTo>
                    <a:pt x="116" y="12"/>
                  </a:lnTo>
                  <a:lnTo>
                    <a:pt x="102" y="0"/>
                  </a:lnTo>
                  <a:close/>
                </a:path>
              </a:pathLst>
            </a:custGeom>
            <a:solidFill>
              <a:srgbClr val="656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rot="10800000" flipH="1">
              <a:off x="3210572" y="3947603"/>
              <a:ext cx="54213" cy="33541"/>
            </a:xfrm>
            <a:custGeom>
              <a:avLst/>
              <a:gdLst/>
              <a:ahLst/>
              <a:cxnLst/>
              <a:rect l="l" t="t" r="r" b="b"/>
              <a:pathLst>
                <a:path w="170" h="264" extrusionOk="0">
                  <a:moveTo>
                    <a:pt x="1" y="1"/>
                  </a:moveTo>
                  <a:lnTo>
                    <a:pt x="1" y="47"/>
                  </a:lnTo>
                  <a:lnTo>
                    <a:pt x="1" y="92"/>
                  </a:lnTo>
                  <a:lnTo>
                    <a:pt x="5" y="127"/>
                  </a:lnTo>
                  <a:lnTo>
                    <a:pt x="14" y="161"/>
                  </a:lnTo>
                  <a:lnTo>
                    <a:pt x="23" y="195"/>
                  </a:lnTo>
                  <a:lnTo>
                    <a:pt x="36" y="230"/>
                  </a:lnTo>
                  <a:lnTo>
                    <a:pt x="50" y="241"/>
                  </a:lnTo>
                  <a:lnTo>
                    <a:pt x="67" y="253"/>
                  </a:lnTo>
                  <a:lnTo>
                    <a:pt x="85" y="264"/>
                  </a:lnTo>
                  <a:lnTo>
                    <a:pt x="98" y="253"/>
                  </a:lnTo>
                  <a:lnTo>
                    <a:pt x="116" y="241"/>
                  </a:lnTo>
                  <a:lnTo>
                    <a:pt x="130" y="230"/>
                  </a:lnTo>
                  <a:lnTo>
                    <a:pt x="143" y="195"/>
                  </a:lnTo>
                  <a:lnTo>
                    <a:pt x="152" y="161"/>
                  </a:lnTo>
                  <a:lnTo>
                    <a:pt x="161" y="127"/>
                  </a:lnTo>
                  <a:lnTo>
                    <a:pt x="165" y="92"/>
                  </a:lnTo>
                  <a:lnTo>
                    <a:pt x="169" y="47"/>
                  </a:lnTo>
                  <a:lnTo>
                    <a:pt x="165" y="1"/>
                  </a:lnTo>
                  <a:lnTo>
                    <a:pt x="156" y="69"/>
                  </a:lnTo>
                  <a:lnTo>
                    <a:pt x="138" y="127"/>
                  </a:lnTo>
                  <a:lnTo>
                    <a:pt x="112" y="161"/>
                  </a:lnTo>
                  <a:lnTo>
                    <a:pt x="85" y="172"/>
                  </a:lnTo>
                  <a:lnTo>
                    <a:pt x="54" y="161"/>
                  </a:lnTo>
                  <a:lnTo>
                    <a:pt x="32" y="127"/>
                  </a:lnTo>
                  <a:lnTo>
                    <a:pt x="14" y="69"/>
                  </a:lnTo>
                  <a:lnTo>
                    <a:pt x="1"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rot="10800000" flipH="1">
              <a:off x="3348018" y="3947603"/>
              <a:ext cx="53894" cy="33541"/>
            </a:xfrm>
            <a:custGeom>
              <a:avLst/>
              <a:gdLst/>
              <a:ahLst/>
              <a:cxnLst/>
              <a:rect l="l" t="t" r="r" b="b"/>
              <a:pathLst>
                <a:path w="169" h="264" extrusionOk="0">
                  <a:moveTo>
                    <a:pt x="5" y="1"/>
                  </a:moveTo>
                  <a:lnTo>
                    <a:pt x="0" y="47"/>
                  </a:lnTo>
                  <a:lnTo>
                    <a:pt x="5" y="92"/>
                  </a:lnTo>
                  <a:lnTo>
                    <a:pt x="9" y="127"/>
                  </a:lnTo>
                  <a:lnTo>
                    <a:pt x="14" y="161"/>
                  </a:lnTo>
                  <a:lnTo>
                    <a:pt x="27" y="195"/>
                  </a:lnTo>
                  <a:lnTo>
                    <a:pt x="36" y="230"/>
                  </a:lnTo>
                  <a:lnTo>
                    <a:pt x="53" y="241"/>
                  </a:lnTo>
                  <a:lnTo>
                    <a:pt x="67" y="253"/>
                  </a:lnTo>
                  <a:lnTo>
                    <a:pt x="85" y="264"/>
                  </a:lnTo>
                  <a:lnTo>
                    <a:pt x="102" y="253"/>
                  </a:lnTo>
                  <a:lnTo>
                    <a:pt x="116" y="241"/>
                  </a:lnTo>
                  <a:lnTo>
                    <a:pt x="133" y="230"/>
                  </a:lnTo>
                  <a:lnTo>
                    <a:pt x="142" y="195"/>
                  </a:lnTo>
                  <a:lnTo>
                    <a:pt x="156" y="161"/>
                  </a:lnTo>
                  <a:lnTo>
                    <a:pt x="160" y="127"/>
                  </a:lnTo>
                  <a:lnTo>
                    <a:pt x="169" y="92"/>
                  </a:lnTo>
                  <a:lnTo>
                    <a:pt x="169" y="47"/>
                  </a:lnTo>
                  <a:lnTo>
                    <a:pt x="169" y="1"/>
                  </a:lnTo>
                  <a:lnTo>
                    <a:pt x="156" y="69"/>
                  </a:lnTo>
                  <a:lnTo>
                    <a:pt x="138" y="127"/>
                  </a:lnTo>
                  <a:lnTo>
                    <a:pt x="116" y="161"/>
                  </a:lnTo>
                  <a:lnTo>
                    <a:pt x="85" y="172"/>
                  </a:lnTo>
                  <a:lnTo>
                    <a:pt x="58" y="161"/>
                  </a:lnTo>
                  <a:lnTo>
                    <a:pt x="31" y="127"/>
                  </a:lnTo>
                  <a:lnTo>
                    <a:pt x="14" y="69"/>
                  </a:lnTo>
                  <a:lnTo>
                    <a:pt x="5"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rot="10800000" flipH="1">
              <a:off x="3207702" y="3944680"/>
              <a:ext cx="59953" cy="61110"/>
            </a:xfrm>
            <a:custGeom>
              <a:avLst/>
              <a:gdLst/>
              <a:ahLst/>
              <a:cxnLst/>
              <a:rect l="l" t="t" r="r" b="b"/>
              <a:pathLst>
                <a:path w="188" h="481" extrusionOk="0">
                  <a:moveTo>
                    <a:pt x="107" y="46"/>
                  </a:moveTo>
                  <a:lnTo>
                    <a:pt x="121" y="57"/>
                  </a:lnTo>
                  <a:lnTo>
                    <a:pt x="134" y="80"/>
                  </a:lnTo>
                  <a:lnTo>
                    <a:pt x="147" y="103"/>
                  </a:lnTo>
                  <a:lnTo>
                    <a:pt x="156" y="126"/>
                  </a:lnTo>
                  <a:lnTo>
                    <a:pt x="161" y="160"/>
                  </a:lnTo>
                  <a:lnTo>
                    <a:pt x="165" y="195"/>
                  </a:lnTo>
                  <a:lnTo>
                    <a:pt x="170" y="241"/>
                  </a:lnTo>
                  <a:lnTo>
                    <a:pt x="165" y="275"/>
                  </a:lnTo>
                  <a:lnTo>
                    <a:pt x="161" y="309"/>
                  </a:lnTo>
                  <a:lnTo>
                    <a:pt x="156" y="344"/>
                  </a:lnTo>
                  <a:lnTo>
                    <a:pt x="147" y="378"/>
                  </a:lnTo>
                  <a:lnTo>
                    <a:pt x="134" y="401"/>
                  </a:lnTo>
                  <a:lnTo>
                    <a:pt x="121" y="412"/>
                  </a:lnTo>
                  <a:lnTo>
                    <a:pt x="107" y="424"/>
                  </a:lnTo>
                  <a:lnTo>
                    <a:pt x="94" y="435"/>
                  </a:lnTo>
                  <a:lnTo>
                    <a:pt x="76" y="424"/>
                  </a:lnTo>
                  <a:lnTo>
                    <a:pt x="63" y="412"/>
                  </a:lnTo>
                  <a:lnTo>
                    <a:pt x="50" y="401"/>
                  </a:lnTo>
                  <a:lnTo>
                    <a:pt x="41" y="378"/>
                  </a:lnTo>
                  <a:lnTo>
                    <a:pt x="32" y="344"/>
                  </a:lnTo>
                  <a:lnTo>
                    <a:pt x="23" y="309"/>
                  </a:lnTo>
                  <a:lnTo>
                    <a:pt x="19" y="275"/>
                  </a:lnTo>
                  <a:lnTo>
                    <a:pt x="19" y="241"/>
                  </a:lnTo>
                  <a:lnTo>
                    <a:pt x="19" y="195"/>
                  </a:lnTo>
                  <a:lnTo>
                    <a:pt x="23" y="160"/>
                  </a:lnTo>
                  <a:lnTo>
                    <a:pt x="32" y="126"/>
                  </a:lnTo>
                  <a:lnTo>
                    <a:pt x="41" y="103"/>
                  </a:lnTo>
                  <a:lnTo>
                    <a:pt x="50" y="80"/>
                  </a:lnTo>
                  <a:lnTo>
                    <a:pt x="63" y="57"/>
                  </a:lnTo>
                  <a:lnTo>
                    <a:pt x="76" y="46"/>
                  </a:lnTo>
                  <a:close/>
                  <a:moveTo>
                    <a:pt x="72" y="0"/>
                  </a:moveTo>
                  <a:lnTo>
                    <a:pt x="59" y="23"/>
                  </a:lnTo>
                  <a:lnTo>
                    <a:pt x="41" y="46"/>
                  </a:lnTo>
                  <a:lnTo>
                    <a:pt x="28" y="69"/>
                  </a:lnTo>
                  <a:lnTo>
                    <a:pt x="14" y="103"/>
                  </a:lnTo>
                  <a:lnTo>
                    <a:pt x="5" y="149"/>
                  </a:lnTo>
                  <a:lnTo>
                    <a:pt x="1" y="195"/>
                  </a:lnTo>
                  <a:lnTo>
                    <a:pt x="1" y="241"/>
                  </a:lnTo>
                  <a:lnTo>
                    <a:pt x="1" y="286"/>
                  </a:lnTo>
                  <a:lnTo>
                    <a:pt x="5" y="332"/>
                  </a:lnTo>
                  <a:lnTo>
                    <a:pt x="14" y="378"/>
                  </a:lnTo>
                  <a:lnTo>
                    <a:pt x="28" y="412"/>
                  </a:lnTo>
                  <a:lnTo>
                    <a:pt x="41" y="435"/>
                  </a:lnTo>
                  <a:lnTo>
                    <a:pt x="59" y="458"/>
                  </a:lnTo>
                  <a:lnTo>
                    <a:pt x="72" y="469"/>
                  </a:lnTo>
                  <a:lnTo>
                    <a:pt x="94" y="481"/>
                  </a:lnTo>
                  <a:lnTo>
                    <a:pt x="112" y="469"/>
                  </a:lnTo>
                  <a:lnTo>
                    <a:pt x="130" y="458"/>
                  </a:lnTo>
                  <a:lnTo>
                    <a:pt x="143" y="435"/>
                  </a:lnTo>
                  <a:lnTo>
                    <a:pt x="156" y="412"/>
                  </a:lnTo>
                  <a:lnTo>
                    <a:pt x="170" y="378"/>
                  </a:lnTo>
                  <a:lnTo>
                    <a:pt x="178" y="332"/>
                  </a:lnTo>
                  <a:lnTo>
                    <a:pt x="183" y="286"/>
                  </a:lnTo>
                  <a:lnTo>
                    <a:pt x="187" y="241"/>
                  </a:lnTo>
                  <a:lnTo>
                    <a:pt x="183" y="195"/>
                  </a:lnTo>
                  <a:lnTo>
                    <a:pt x="178" y="149"/>
                  </a:lnTo>
                  <a:lnTo>
                    <a:pt x="170" y="103"/>
                  </a:lnTo>
                  <a:lnTo>
                    <a:pt x="156" y="69"/>
                  </a:lnTo>
                  <a:lnTo>
                    <a:pt x="143" y="46"/>
                  </a:lnTo>
                  <a:lnTo>
                    <a:pt x="130" y="23"/>
                  </a:lnTo>
                  <a:lnTo>
                    <a:pt x="11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rot="10800000" flipH="1">
              <a:off x="3345148" y="3944680"/>
              <a:ext cx="59634" cy="61110"/>
            </a:xfrm>
            <a:custGeom>
              <a:avLst/>
              <a:gdLst/>
              <a:ahLst/>
              <a:cxnLst/>
              <a:rect l="l" t="t" r="r" b="b"/>
              <a:pathLst>
                <a:path w="187" h="481" extrusionOk="0">
                  <a:moveTo>
                    <a:pt x="107" y="46"/>
                  </a:moveTo>
                  <a:lnTo>
                    <a:pt x="125" y="57"/>
                  </a:lnTo>
                  <a:lnTo>
                    <a:pt x="133" y="80"/>
                  </a:lnTo>
                  <a:lnTo>
                    <a:pt x="147" y="103"/>
                  </a:lnTo>
                  <a:lnTo>
                    <a:pt x="156" y="126"/>
                  </a:lnTo>
                  <a:lnTo>
                    <a:pt x="165" y="160"/>
                  </a:lnTo>
                  <a:lnTo>
                    <a:pt x="169" y="195"/>
                  </a:lnTo>
                  <a:lnTo>
                    <a:pt x="169" y="241"/>
                  </a:lnTo>
                  <a:lnTo>
                    <a:pt x="169" y="275"/>
                  </a:lnTo>
                  <a:lnTo>
                    <a:pt x="165" y="309"/>
                  </a:lnTo>
                  <a:lnTo>
                    <a:pt x="156" y="344"/>
                  </a:lnTo>
                  <a:lnTo>
                    <a:pt x="147" y="378"/>
                  </a:lnTo>
                  <a:lnTo>
                    <a:pt x="133" y="401"/>
                  </a:lnTo>
                  <a:lnTo>
                    <a:pt x="125" y="412"/>
                  </a:lnTo>
                  <a:lnTo>
                    <a:pt x="107" y="424"/>
                  </a:lnTo>
                  <a:lnTo>
                    <a:pt x="94" y="435"/>
                  </a:lnTo>
                  <a:lnTo>
                    <a:pt x="80" y="424"/>
                  </a:lnTo>
                  <a:lnTo>
                    <a:pt x="62" y="412"/>
                  </a:lnTo>
                  <a:lnTo>
                    <a:pt x="54" y="401"/>
                  </a:lnTo>
                  <a:lnTo>
                    <a:pt x="40" y="378"/>
                  </a:lnTo>
                  <a:lnTo>
                    <a:pt x="31" y="344"/>
                  </a:lnTo>
                  <a:lnTo>
                    <a:pt x="23" y="309"/>
                  </a:lnTo>
                  <a:lnTo>
                    <a:pt x="18" y="275"/>
                  </a:lnTo>
                  <a:lnTo>
                    <a:pt x="18" y="241"/>
                  </a:lnTo>
                  <a:lnTo>
                    <a:pt x="18" y="195"/>
                  </a:lnTo>
                  <a:lnTo>
                    <a:pt x="23" y="160"/>
                  </a:lnTo>
                  <a:lnTo>
                    <a:pt x="31" y="126"/>
                  </a:lnTo>
                  <a:lnTo>
                    <a:pt x="40" y="103"/>
                  </a:lnTo>
                  <a:lnTo>
                    <a:pt x="54" y="80"/>
                  </a:lnTo>
                  <a:lnTo>
                    <a:pt x="62" y="57"/>
                  </a:lnTo>
                  <a:lnTo>
                    <a:pt x="80" y="46"/>
                  </a:lnTo>
                  <a:close/>
                  <a:moveTo>
                    <a:pt x="76" y="0"/>
                  </a:moveTo>
                  <a:lnTo>
                    <a:pt x="58" y="23"/>
                  </a:lnTo>
                  <a:lnTo>
                    <a:pt x="40" y="46"/>
                  </a:lnTo>
                  <a:lnTo>
                    <a:pt x="27" y="69"/>
                  </a:lnTo>
                  <a:lnTo>
                    <a:pt x="18" y="103"/>
                  </a:lnTo>
                  <a:lnTo>
                    <a:pt x="9" y="149"/>
                  </a:lnTo>
                  <a:lnTo>
                    <a:pt x="5" y="195"/>
                  </a:lnTo>
                  <a:lnTo>
                    <a:pt x="0" y="241"/>
                  </a:lnTo>
                  <a:lnTo>
                    <a:pt x="5" y="286"/>
                  </a:lnTo>
                  <a:lnTo>
                    <a:pt x="9" y="332"/>
                  </a:lnTo>
                  <a:lnTo>
                    <a:pt x="18" y="378"/>
                  </a:lnTo>
                  <a:lnTo>
                    <a:pt x="27" y="412"/>
                  </a:lnTo>
                  <a:lnTo>
                    <a:pt x="40" y="435"/>
                  </a:lnTo>
                  <a:lnTo>
                    <a:pt x="58" y="458"/>
                  </a:lnTo>
                  <a:lnTo>
                    <a:pt x="76" y="469"/>
                  </a:lnTo>
                  <a:lnTo>
                    <a:pt x="94" y="481"/>
                  </a:lnTo>
                  <a:lnTo>
                    <a:pt x="111" y="469"/>
                  </a:lnTo>
                  <a:lnTo>
                    <a:pt x="129" y="458"/>
                  </a:lnTo>
                  <a:lnTo>
                    <a:pt x="147" y="435"/>
                  </a:lnTo>
                  <a:lnTo>
                    <a:pt x="160" y="412"/>
                  </a:lnTo>
                  <a:lnTo>
                    <a:pt x="169" y="378"/>
                  </a:lnTo>
                  <a:lnTo>
                    <a:pt x="178" y="332"/>
                  </a:lnTo>
                  <a:lnTo>
                    <a:pt x="182" y="286"/>
                  </a:lnTo>
                  <a:lnTo>
                    <a:pt x="187" y="241"/>
                  </a:lnTo>
                  <a:lnTo>
                    <a:pt x="182" y="195"/>
                  </a:lnTo>
                  <a:lnTo>
                    <a:pt x="178" y="149"/>
                  </a:lnTo>
                  <a:lnTo>
                    <a:pt x="169" y="103"/>
                  </a:lnTo>
                  <a:lnTo>
                    <a:pt x="160" y="69"/>
                  </a:lnTo>
                  <a:lnTo>
                    <a:pt x="147" y="46"/>
                  </a:lnTo>
                  <a:lnTo>
                    <a:pt x="129" y="23"/>
                  </a:lnTo>
                  <a:lnTo>
                    <a:pt x="11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rot="10800000" flipH="1">
              <a:off x="3187930" y="3898055"/>
              <a:ext cx="97902" cy="39385"/>
            </a:xfrm>
            <a:custGeom>
              <a:avLst/>
              <a:gdLst/>
              <a:ahLst/>
              <a:cxnLst/>
              <a:rect l="l" t="t" r="r" b="b"/>
              <a:pathLst>
                <a:path w="307" h="310" extrusionOk="0">
                  <a:moveTo>
                    <a:pt x="1" y="0"/>
                  </a:moveTo>
                  <a:lnTo>
                    <a:pt x="1" y="309"/>
                  </a:lnTo>
                  <a:lnTo>
                    <a:pt x="307" y="309"/>
                  </a:lnTo>
                  <a:lnTo>
                    <a:pt x="307" y="0"/>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rot="10800000" flipH="1">
              <a:off x="3185060" y="3895260"/>
              <a:ext cx="103642" cy="45102"/>
            </a:xfrm>
            <a:custGeom>
              <a:avLst/>
              <a:gdLst/>
              <a:ahLst/>
              <a:cxnLst/>
              <a:rect l="l" t="t" r="r" b="b"/>
              <a:pathLst>
                <a:path w="325" h="355" extrusionOk="0">
                  <a:moveTo>
                    <a:pt x="307" y="46"/>
                  </a:moveTo>
                  <a:lnTo>
                    <a:pt x="307" y="309"/>
                  </a:lnTo>
                  <a:lnTo>
                    <a:pt x="19" y="309"/>
                  </a:lnTo>
                  <a:lnTo>
                    <a:pt x="19" y="46"/>
                  </a:lnTo>
                  <a:close/>
                  <a:moveTo>
                    <a:pt x="10" y="0"/>
                  </a:moveTo>
                  <a:lnTo>
                    <a:pt x="5" y="12"/>
                  </a:lnTo>
                  <a:lnTo>
                    <a:pt x="1" y="23"/>
                  </a:lnTo>
                  <a:lnTo>
                    <a:pt x="1" y="332"/>
                  </a:lnTo>
                  <a:lnTo>
                    <a:pt x="5" y="344"/>
                  </a:lnTo>
                  <a:lnTo>
                    <a:pt x="10" y="355"/>
                  </a:lnTo>
                  <a:lnTo>
                    <a:pt x="316" y="355"/>
                  </a:lnTo>
                  <a:lnTo>
                    <a:pt x="325" y="344"/>
                  </a:lnTo>
                  <a:lnTo>
                    <a:pt x="325" y="332"/>
                  </a:lnTo>
                  <a:lnTo>
                    <a:pt x="325" y="23"/>
                  </a:lnTo>
                  <a:lnTo>
                    <a:pt x="325" y="12"/>
                  </a:lnTo>
                  <a:lnTo>
                    <a:pt x="31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rot="10800000" flipH="1">
              <a:off x="3192395" y="3829831"/>
              <a:ext cx="72390" cy="43704"/>
            </a:xfrm>
            <a:custGeom>
              <a:avLst/>
              <a:gdLst/>
              <a:ahLst/>
              <a:cxnLst/>
              <a:rect l="l" t="t" r="r" b="b"/>
              <a:pathLst>
                <a:path w="227" h="344" extrusionOk="0">
                  <a:moveTo>
                    <a:pt x="0" y="1"/>
                  </a:moveTo>
                  <a:lnTo>
                    <a:pt x="9" y="35"/>
                  </a:lnTo>
                  <a:lnTo>
                    <a:pt x="76" y="344"/>
                  </a:lnTo>
                  <a:lnTo>
                    <a:pt x="213" y="344"/>
                  </a:lnTo>
                  <a:lnTo>
                    <a:pt x="218" y="321"/>
                  </a:lnTo>
                  <a:lnTo>
                    <a:pt x="222" y="310"/>
                  </a:lnTo>
                  <a:lnTo>
                    <a:pt x="226" y="287"/>
                  </a:lnTo>
                  <a:lnTo>
                    <a:pt x="226" y="172"/>
                  </a:lnTo>
                  <a:lnTo>
                    <a:pt x="222" y="149"/>
                  </a:lnTo>
                  <a:lnTo>
                    <a:pt x="222" y="126"/>
                  </a:lnTo>
                  <a:lnTo>
                    <a:pt x="187" y="23"/>
                  </a:lnTo>
                  <a:lnTo>
                    <a:pt x="178" y="12"/>
                  </a:lnTo>
                  <a:lnTo>
                    <a:pt x="169" y="1"/>
                  </a:lnTo>
                  <a:close/>
                </a:path>
              </a:pathLst>
            </a:custGeom>
            <a:solidFill>
              <a:srgbClr val="00B8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rot="10800000" flipH="1">
              <a:off x="3216312" y="3829831"/>
              <a:ext cx="48473" cy="43704"/>
            </a:xfrm>
            <a:custGeom>
              <a:avLst/>
              <a:gdLst/>
              <a:ahLst/>
              <a:cxnLst/>
              <a:rect l="l" t="t" r="r" b="b"/>
              <a:pathLst>
                <a:path w="152" h="344" extrusionOk="0">
                  <a:moveTo>
                    <a:pt x="1" y="1"/>
                  </a:moveTo>
                  <a:lnTo>
                    <a:pt x="72" y="344"/>
                  </a:lnTo>
                  <a:lnTo>
                    <a:pt x="138" y="344"/>
                  </a:lnTo>
                  <a:lnTo>
                    <a:pt x="143" y="321"/>
                  </a:lnTo>
                  <a:lnTo>
                    <a:pt x="147" y="310"/>
                  </a:lnTo>
                  <a:lnTo>
                    <a:pt x="151" y="287"/>
                  </a:lnTo>
                  <a:lnTo>
                    <a:pt x="151" y="172"/>
                  </a:lnTo>
                  <a:lnTo>
                    <a:pt x="147" y="149"/>
                  </a:lnTo>
                  <a:lnTo>
                    <a:pt x="147" y="126"/>
                  </a:lnTo>
                  <a:lnTo>
                    <a:pt x="112" y="23"/>
                  </a:lnTo>
                  <a:lnTo>
                    <a:pt x="103" y="12"/>
                  </a:lnTo>
                  <a:lnTo>
                    <a:pt x="94" y="1"/>
                  </a:lnTo>
                  <a:close/>
                </a:path>
              </a:pathLst>
            </a:custGeom>
            <a:solidFill>
              <a:srgbClr val="4A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rot="10800000" flipH="1">
              <a:off x="3190800" y="3826909"/>
              <a:ext cx="76855" cy="49549"/>
            </a:xfrm>
            <a:custGeom>
              <a:avLst/>
              <a:gdLst/>
              <a:ahLst/>
              <a:cxnLst/>
              <a:rect l="l" t="t" r="r" b="b"/>
              <a:pathLst>
                <a:path w="241" h="390" extrusionOk="0">
                  <a:moveTo>
                    <a:pt x="178" y="46"/>
                  </a:moveTo>
                  <a:lnTo>
                    <a:pt x="183" y="58"/>
                  </a:lnTo>
                  <a:lnTo>
                    <a:pt x="218" y="172"/>
                  </a:lnTo>
                  <a:lnTo>
                    <a:pt x="223" y="195"/>
                  </a:lnTo>
                  <a:lnTo>
                    <a:pt x="223" y="310"/>
                  </a:lnTo>
                  <a:lnTo>
                    <a:pt x="218" y="333"/>
                  </a:lnTo>
                  <a:lnTo>
                    <a:pt x="209" y="344"/>
                  </a:lnTo>
                  <a:lnTo>
                    <a:pt x="85" y="344"/>
                  </a:lnTo>
                  <a:lnTo>
                    <a:pt x="18" y="46"/>
                  </a:lnTo>
                  <a:close/>
                  <a:moveTo>
                    <a:pt x="5" y="1"/>
                  </a:moveTo>
                  <a:lnTo>
                    <a:pt x="1" y="12"/>
                  </a:lnTo>
                  <a:lnTo>
                    <a:pt x="1" y="35"/>
                  </a:lnTo>
                  <a:lnTo>
                    <a:pt x="5" y="69"/>
                  </a:lnTo>
                  <a:lnTo>
                    <a:pt x="72" y="378"/>
                  </a:lnTo>
                  <a:lnTo>
                    <a:pt x="81" y="390"/>
                  </a:lnTo>
                  <a:lnTo>
                    <a:pt x="209" y="390"/>
                  </a:lnTo>
                  <a:lnTo>
                    <a:pt x="218" y="378"/>
                  </a:lnTo>
                  <a:lnTo>
                    <a:pt x="231" y="367"/>
                  </a:lnTo>
                  <a:lnTo>
                    <a:pt x="236" y="344"/>
                  </a:lnTo>
                  <a:lnTo>
                    <a:pt x="240" y="310"/>
                  </a:lnTo>
                  <a:lnTo>
                    <a:pt x="240" y="195"/>
                  </a:lnTo>
                  <a:lnTo>
                    <a:pt x="236" y="161"/>
                  </a:lnTo>
                  <a:lnTo>
                    <a:pt x="231" y="138"/>
                  </a:lnTo>
                  <a:lnTo>
                    <a:pt x="196" y="35"/>
                  </a:lnTo>
                  <a:lnTo>
                    <a:pt x="187" y="12"/>
                  </a:lnTo>
                  <a:lnTo>
                    <a:pt x="17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rot="10800000" flipH="1">
              <a:off x="3185060" y="3893735"/>
              <a:ext cx="15945" cy="21979"/>
            </a:xfrm>
            <a:custGeom>
              <a:avLst/>
              <a:gdLst/>
              <a:ahLst/>
              <a:cxnLst/>
              <a:rect l="l" t="t" r="r" b="b"/>
              <a:pathLst>
                <a:path w="50" h="173" extrusionOk="0">
                  <a:moveTo>
                    <a:pt x="1" y="1"/>
                  </a:moveTo>
                  <a:lnTo>
                    <a:pt x="1" y="172"/>
                  </a:lnTo>
                  <a:lnTo>
                    <a:pt x="19" y="172"/>
                  </a:lnTo>
                  <a:lnTo>
                    <a:pt x="32" y="161"/>
                  </a:lnTo>
                  <a:lnTo>
                    <a:pt x="41" y="150"/>
                  </a:lnTo>
                  <a:lnTo>
                    <a:pt x="50" y="115"/>
                  </a:lnTo>
                  <a:lnTo>
                    <a:pt x="50" y="81"/>
                  </a:lnTo>
                  <a:lnTo>
                    <a:pt x="50" y="58"/>
                  </a:lnTo>
                  <a:lnTo>
                    <a:pt x="41" y="24"/>
                  </a:lnTo>
                  <a:lnTo>
                    <a:pt x="32" y="12"/>
                  </a:lnTo>
                  <a:lnTo>
                    <a:pt x="19" y="1"/>
                  </a:lnTo>
                  <a:close/>
                </a:path>
              </a:pathLst>
            </a:custGeom>
            <a:solidFill>
              <a:srgbClr val="FF8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rot="10800000" flipH="1">
              <a:off x="3182509" y="3890813"/>
              <a:ext cx="21366" cy="27823"/>
            </a:xfrm>
            <a:custGeom>
              <a:avLst/>
              <a:gdLst/>
              <a:ahLst/>
              <a:cxnLst/>
              <a:rect l="l" t="t" r="r" b="b"/>
              <a:pathLst>
                <a:path w="67" h="219" extrusionOk="0">
                  <a:moveTo>
                    <a:pt x="27" y="47"/>
                  </a:moveTo>
                  <a:lnTo>
                    <a:pt x="36" y="58"/>
                  </a:lnTo>
                  <a:lnTo>
                    <a:pt x="44" y="70"/>
                  </a:lnTo>
                  <a:lnTo>
                    <a:pt x="49" y="81"/>
                  </a:lnTo>
                  <a:lnTo>
                    <a:pt x="49" y="104"/>
                  </a:lnTo>
                  <a:lnTo>
                    <a:pt x="49" y="127"/>
                  </a:lnTo>
                  <a:lnTo>
                    <a:pt x="44" y="150"/>
                  </a:lnTo>
                  <a:lnTo>
                    <a:pt x="36" y="161"/>
                  </a:lnTo>
                  <a:lnTo>
                    <a:pt x="27" y="173"/>
                  </a:lnTo>
                  <a:lnTo>
                    <a:pt x="18" y="173"/>
                  </a:lnTo>
                  <a:lnTo>
                    <a:pt x="18" y="47"/>
                  </a:lnTo>
                  <a:close/>
                  <a:moveTo>
                    <a:pt x="9" y="1"/>
                  </a:moveTo>
                  <a:lnTo>
                    <a:pt x="0" y="12"/>
                  </a:lnTo>
                  <a:lnTo>
                    <a:pt x="0" y="24"/>
                  </a:lnTo>
                  <a:lnTo>
                    <a:pt x="0" y="195"/>
                  </a:lnTo>
                  <a:lnTo>
                    <a:pt x="0" y="207"/>
                  </a:lnTo>
                  <a:lnTo>
                    <a:pt x="9" y="218"/>
                  </a:lnTo>
                  <a:lnTo>
                    <a:pt x="27" y="218"/>
                  </a:lnTo>
                  <a:lnTo>
                    <a:pt x="44" y="207"/>
                  </a:lnTo>
                  <a:lnTo>
                    <a:pt x="58" y="184"/>
                  </a:lnTo>
                  <a:lnTo>
                    <a:pt x="67" y="150"/>
                  </a:lnTo>
                  <a:lnTo>
                    <a:pt x="67" y="104"/>
                  </a:lnTo>
                  <a:lnTo>
                    <a:pt x="67" y="70"/>
                  </a:lnTo>
                  <a:lnTo>
                    <a:pt x="58" y="35"/>
                  </a:lnTo>
                  <a:lnTo>
                    <a:pt x="44" y="12"/>
                  </a:lnTo>
                  <a:lnTo>
                    <a:pt x="27"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rot="10800000" flipH="1">
              <a:off x="3282962" y="3821065"/>
              <a:ext cx="150202" cy="5971"/>
            </a:xfrm>
            <a:custGeom>
              <a:avLst/>
              <a:gdLst/>
              <a:ahLst/>
              <a:cxnLst/>
              <a:rect l="l" t="t" r="r" b="b"/>
              <a:pathLst>
                <a:path w="471" h="47" extrusionOk="0">
                  <a:moveTo>
                    <a:pt x="5" y="1"/>
                  </a:moveTo>
                  <a:lnTo>
                    <a:pt x="0" y="24"/>
                  </a:lnTo>
                  <a:lnTo>
                    <a:pt x="5" y="35"/>
                  </a:lnTo>
                  <a:lnTo>
                    <a:pt x="9" y="47"/>
                  </a:lnTo>
                  <a:lnTo>
                    <a:pt x="462" y="47"/>
                  </a:lnTo>
                  <a:lnTo>
                    <a:pt x="470" y="35"/>
                  </a:lnTo>
                  <a:lnTo>
                    <a:pt x="470" y="24"/>
                  </a:lnTo>
                  <a:lnTo>
                    <a:pt x="47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rot="10800000" flipH="1">
              <a:off x="3282962" y="3821065"/>
              <a:ext cx="150202" cy="5971"/>
            </a:xfrm>
            <a:custGeom>
              <a:avLst/>
              <a:gdLst/>
              <a:ahLst/>
              <a:cxnLst/>
              <a:rect l="l" t="t" r="r" b="b"/>
              <a:pathLst>
                <a:path w="471" h="47" fill="none" extrusionOk="0">
                  <a:moveTo>
                    <a:pt x="9" y="1"/>
                  </a:moveTo>
                  <a:lnTo>
                    <a:pt x="462" y="1"/>
                  </a:lnTo>
                  <a:lnTo>
                    <a:pt x="462" y="1"/>
                  </a:lnTo>
                  <a:lnTo>
                    <a:pt x="470" y="1"/>
                  </a:lnTo>
                  <a:lnTo>
                    <a:pt x="470" y="24"/>
                  </a:lnTo>
                  <a:lnTo>
                    <a:pt x="470" y="24"/>
                  </a:lnTo>
                  <a:lnTo>
                    <a:pt x="470" y="35"/>
                  </a:lnTo>
                  <a:lnTo>
                    <a:pt x="462" y="47"/>
                  </a:lnTo>
                  <a:lnTo>
                    <a:pt x="9" y="47"/>
                  </a:lnTo>
                  <a:lnTo>
                    <a:pt x="9" y="47"/>
                  </a:lnTo>
                  <a:lnTo>
                    <a:pt x="5" y="35"/>
                  </a:lnTo>
                  <a:lnTo>
                    <a:pt x="0" y="24"/>
                  </a:lnTo>
                  <a:lnTo>
                    <a:pt x="0" y="24"/>
                  </a:lnTo>
                  <a:lnTo>
                    <a:pt x="5" y="1"/>
                  </a:lnTo>
                  <a:lnTo>
                    <a:pt x="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rot="10800000" flipH="1">
              <a:off x="3282962" y="3860322"/>
              <a:ext cx="150202" cy="5971"/>
            </a:xfrm>
            <a:custGeom>
              <a:avLst/>
              <a:gdLst/>
              <a:ahLst/>
              <a:cxnLst/>
              <a:rect l="l" t="t" r="r" b="b"/>
              <a:pathLst>
                <a:path w="471" h="47" extrusionOk="0">
                  <a:moveTo>
                    <a:pt x="9" y="1"/>
                  </a:moveTo>
                  <a:lnTo>
                    <a:pt x="5" y="12"/>
                  </a:lnTo>
                  <a:lnTo>
                    <a:pt x="0" y="24"/>
                  </a:lnTo>
                  <a:lnTo>
                    <a:pt x="5" y="47"/>
                  </a:lnTo>
                  <a:lnTo>
                    <a:pt x="470" y="47"/>
                  </a:lnTo>
                  <a:lnTo>
                    <a:pt x="470" y="24"/>
                  </a:lnTo>
                  <a:lnTo>
                    <a:pt x="470" y="12"/>
                  </a:lnTo>
                  <a:lnTo>
                    <a:pt x="462"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rot="10800000" flipH="1">
              <a:off x="3282962" y="3860322"/>
              <a:ext cx="150202" cy="5971"/>
            </a:xfrm>
            <a:custGeom>
              <a:avLst/>
              <a:gdLst/>
              <a:ahLst/>
              <a:cxnLst/>
              <a:rect l="l" t="t" r="r" b="b"/>
              <a:pathLst>
                <a:path w="471" h="47" fill="none" extrusionOk="0">
                  <a:moveTo>
                    <a:pt x="9" y="1"/>
                  </a:moveTo>
                  <a:lnTo>
                    <a:pt x="462" y="1"/>
                  </a:lnTo>
                  <a:lnTo>
                    <a:pt x="462" y="1"/>
                  </a:lnTo>
                  <a:lnTo>
                    <a:pt x="470" y="12"/>
                  </a:lnTo>
                  <a:lnTo>
                    <a:pt x="470" y="24"/>
                  </a:lnTo>
                  <a:lnTo>
                    <a:pt x="470" y="24"/>
                  </a:lnTo>
                  <a:lnTo>
                    <a:pt x="470" y="47"/>
                  </a:lnTo>
                  <a:lnTo>
                    <a:pt x="462" y="47"/>
                  </a:lnTo>
                  <a:lnTo>
                    <a:pt x="9" y="47"/>
                  </a:lnTo>
                  <a:lnTo>
                    <a:pt x="9" y="47"/>
                  </a:lnTo>
                  <a:lnTo>
                    <a:pt x="5" y="47"/>
                  </a:lnTo>
                  <a:lnTo>
                    <a:pt x="0" y="24"/>
                  </a:lnTo>
                  <a:lnTo>
                    <a:pt x="0" y="24"/>
                  </a:lnTo>
                  <a:lnTo>
                    <a:pt x="5" y="12"/>
                  </a:lnTo>
                  <a:lnTo>
                    <a:pt x="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rot="10800000" flipH="1">
              <a:off x="3282962" y="3898055"/>
              <a:ext cx="150202" cy="5971"/>
            </a:xfrm>
            <a:custGeom>
              <a:avLst/>
              <a:gdLst/>
              <a:ahLst/>
              <a:cxnLst/>
              <a:rect l="l" t="t" r="r" b="b"/>
              <a:pathLst>
                <a:path w="471" h="47" extrusionOk="0">
                  <a:moveTo>
                    <a:pt x="5" y="0"/>
                  </a:moveTo>
                  <a:lnTo>
                    <a:pt x="0" y="23"/>
                  </a:lnTo>
                  <a:lnTo>
                    <a:pt x="5" y="35"/>
                  </a:lnTo>
                  <a:lnTo>
                    <a:pt x="9" y="46"/>
                  </a:lnTo>
                  <a:lnTo>
                    <a:pt x="462" y="46"/>
                  </a:lnTo>
                  <a:lnTo>
                    <a:pt x="470" y="35"/>
                  </a:lnTo>
                  <a:lnTo>
                    <a:pt x="470" y="23"/>
                  </a:lnTo>
                  <a:lnTo>
                    <a:pt x="47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rot="10800000" flipH="1">
              <a:off x="3282962" y="3898055"/>
              <a:ext cx="150202" cy="5971"/>
            </a:xfrm>
            <a:custGeom>
              <a:avLst/>
              <a:gdLst/>
              <a:ahLst/>
              <a:cxnLst/>
              <a:rect l="l" t="t" r="r" b="b"/>
              <a:pathLst>
                <a:path w="471" h="47" fill="none" extrusionOk="0">
                  <a:moveTo>
                    <a:pt x="9" y="0"/>
                  </a:moveTo>
                  <a:lnTo>
                    <a:pt x="462" y="0"/>
                  </a:lnTo>
                  <a:lnTo>
                    <a:pt x="462" y="0"/>
                  </a:lnTo>
                  <a:lnTo>
                    <a:pt x="470" y="0"/>
                  </a:lnTo>
                  <a:lnTo>
                    <a:pt x="470" y="23"/>
                  </a:lnTo>
                  <a:lnTo>
                    <a:pt x="470" y="23"/>
                  </a:lnTo>
                  <a:lnTo>
                    <a:pt x="470" y="35"/>
                  </a:lnTo>
                  <a:lnTo>
                    <a:pt x="462" y="46"/>
                  </a:lnTo>
                  <a:lnTo>
                    <a:pt x="9" y="46"/>
                  </a:lnTo>
                  <a:lnTo>
                    <a:pt x="9" y="46"/>
                  </a:lnTo>
                  <a:lnTo>
                    <a:pt x="5" y="35"/>
                  </a:lnTo>
                  <a:lnTo>
                    <a:pt x="0" y="23"/>
                  </a:lnTo>
                  <a:lnTo>
                    <a:pt x="0" y="23"/>
                  </a:lnTo>
                  <a:lnTo>
                    <a:pt x="5" y="0"/>
                  </a:lnTo>
                  <a:lnTo>
                    <a:pt x="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rot="10800000" flipH="1">
              <a:off x="3227793" y="3966406"/>
              <a:ext cx="18496" cy="17660"/>
            </a:xfrm>
            <a:custGeom>
              <a:avLst/>
              <a:gdLst/>
              <a:ahLst/>
              <a:cxnLst/>
              <a:rect l="l" t="t" r="r" b="b"/>
              <a:pathLst>
                <a:path w="58" h="139" extrusionOk="0">
                  <a:moveTo>
                    <a:pt x="18" y="1"/>
                  </a:moveTo>
                  <a:lnTo>
                    <a:pt x="9" y="24"/>
                  </a:lnTo>
                  <a:lnTo>
                    <a:pt x="5" y="35"/>
                  </a:lnTo>
                  <a:lnTo>
                    <a:pt x="0" y="70"/>
                  </a:lnTo>
                  <a:lnTo>
                    <a:pt x="5" y="92"/>
                  </a:lnTo>
                  <a:lnTo>
                    <a:pt x="9" y="115"/>
                  </a:lnTo>
                  <a:lnTo>
                    <a:pt x="18" y="138"/>
                  </a:lnTo>
                  <a:lnTo>
                    <a:pt x="40" y="138"/>
                  </a:lnTo>
                  <a:lnTo>
                    <a:pt x="49" y="115"/>
                  </a:lnTo>
                  <a:lnTo>
                    <a:pt x="53" y="92"/>
                  </a:lnTo>
                  <a:lnTo>
                    <a:pt x="58" y="70"/>
                  </a:lnTo>
                  <a:lnTo>
                    <a:pt x="53" y="35"/>
                  </a:lnTo>
                  <a:lnTo>
                    <a:pt x="49" y="24"/>
                  </a:lnTo>
                  <a:lnTo>
                    <a:pt x="40"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rot="10800000" flipH="1">
              <a:off x="3224923" y="3963484"/>
              <a:ext cx="24236" cy="23377"/>
            </a:xfrm>
            <a:custGeom>
              <a:avLst/>
              <a:gdLst/>
              <a:ahLst/>
              <a:cxnLst/>
              <a:rect l="l" t="t" r="r" b="b"/>
              <a:pathLst>
                <a:path w="76" h="184" extrusionOk="0">
                  <a:moveTo>
                    <a:pt x="45" y="46"/>
                  </a:moveTo>
                  <a:lnTo>
                    <a:pt x="53" y="57"/>
                  </a:lnTo>
                  <a:lnTo>
                    <a:pt x="58" y="69"/>
                  </a:lnTo>
                  <a:lnTo>
                    <a:pt x="58" y="92"/>
                  </a:lnTo>
                  <a:lnTo>
                    <a:pt x="58" y="114"/>
                  </a:lnTo>
                  <a:lnTo>
                    <a:pt x="53" y="126"/>
                  </a:lnTo>
                  <a:lnTo>
                    <a:pt x="45" y="137"/>
                  </a:lnTo>
                  <a:lnTo>
                    <a:pt x="31" y="137"/>
                  </a:lnTo>
                  <a:lnTo>
                    <a:pt x="27" y="126"/>
                  </a:lnTo>
                  <a:lnTo>
                    <a:pt x="22" y="114"/>
                  </a:lnTo>
                  <a:lnTo>
                    <a:pt x="18" y="92"/>
                  </a:lnTo>
                  <a:lnTo>
                    <a:pt x="22" y="69"/>
                  </a:lnTo>
                  <a:lnTo>
                    <a:pt x="27" y="57"/>
                  </a:lnTo>
                  <a:lnTo>
                    <a:pt x="31" y="46"/>
                  </a:lnTo>
                  <a:close/>
                  <a:moveTo>
                    <a:pt x="22" y="0"/>
                  </a:moveTo>
                  <a:lnTo>
                    <a:pt x="14" y="23"/>
                  </a:lnTo>
                  <a:lnTo>
                    <a:pt x="5" y="57"/>
                  </a:lnTo>
                  <a:lnTo>
                    <a:pt x="0" y="92"/>
                  </a:lnTo>
                  <a:lnTo>
                    <a:pt x="5" y="126"/>
                  </a:lnTo>
                  <a:lnTo>
                    <a:pt x="14" y="160"/>
                  </a:lnTo>
                  <a:lnTo>
                    <a:pt x="22" y="172"/>
                  </a:lnTo>
                  <a:lnTo>
                    <a:pt x="40" y="183"/>
                  </a:lnTo>
                  <a:lnTo>
                    <a:pt x="53" y="172"/>
                  </a:lnTo>
                  <a:lnTo>
                    <a:pt x="62" y="160"/>
                  </a:lnTo>
                  <a:lnTo>
                    <a:pt x="71" y="126"/>
                  </a:lnTo>
                  <a:lnTo>
                    <a:pt x="76" y="92"/>
                  </a:lnTo>
                  <a:lnTo>
                    <a:pt x="71" y="57"/>
                  </a:lnTo>
                  <a:lnTo>
                    <a:pt x="62" y="23"/>
                  </a:lnTo>
                  <a:lnTo>
                    <a:pt x="5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rot="10800000" flipH="1">
              <a:off x="3366195" y="3966406"/>
              <a:ext cx="17539" cy="17660"/>
            </a:xfrm>
            <a:custGeom>
              <a:avLst/>
              <a:gdLst/>
              <a:ahLst/>
              <a:cxnLst/>
              <a:rect l="l" t="t" r="r" b="b"/>
              <a:pathLst>
                <a:path w="55" h="139" extrusionOk="0">
                  <a:moveTo>
                    <a:pt x="19" y="1"/>
                  </a:moveTo>
                  <a:lnTo>
                    <a:pt x="10" y="24"/>
                  </a:lnTo>
                  <a:lnTo>
                    <a:pt x="1" y="35"/>
                  </a:lnTo>
                  <a:lnTo>
                    <a:pt x="1" y="70"/>
                  </a:lnTo>
                  <a:lnTo>
                    <a:pt x="1" y="92"/>
                  </a:lnTo>
                  <a:lnTo>
                    <a:pt x="10" y="115"/>
                  </a:lnTo>
                  <a:lnTo>
                    <a:pt x="19" y="138"/>
                  </a:lnTo>
                  <a:lnTo>
                    <a:pt x="36" y="138"/>
                  </a:lnTo>
                  <a:lnTo>
                    <a:pt x="45" y="115"/>
                  </a:lnTo>
                  <a:lnTo>
                    <a:pt x="54" y="92"/>
                  </a:lnTo>
                  <a:lnTo>
                    <a:pt x="54" y="70"/>
                  </a:lnTo>
                  <a:lnTo>
                    <a:pt x="54" y="35"/>
                  </a:lnTo>
                  <a:lnTo>
                    <a:pt x="45" y="24"/>
                  </a:lnTo>
                  <a:lnTo>
                    <a:pt x="36"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rot="10800000" flipH="1">
              <a:off x="3363644" y="3963484"/>
              <a:ext cx="22961" cy="23377"/>
            </a:xfrm>
            <a:custGeom>
              <a:avLst/>
              <a:gdLst/>
              <a:ahLst/>
              <a:cxnLst/>
              <a:rect l="l" t="t" r="r" b="b"/>
              <a:pathLst>
                <a:path w="72" h="184" extrusionOk="0">
                  <a:moveTo>
                    <a:pt x="44" y="46"/>
                  </a:moveTo>
                  <a:lnTo>
                    <a:pt x="49" y="57"/>
                  </a:lnTo>
                  <a:lnTo>
                    <a:pt x="53" y="69"/>
                  </a:lnTo>
                  <a:lnTo>
                    <a:pt x="53" y="92"/>
                  </a:lnTo>
                  <a:lnTo>
                    <a:pt x="53" y="114"/>
                  </a:lnTo>
                  <a:lnTo>
                    <a:pt x="49" y="126"/>
                  </a:lnTo>
                  <a:lnTo>
                    <a:pt x="44" y="137"/>
                  </a:lnTo>
                  <a:lnTo>
                    <a:pt x="27" y="137"/>
                  </a:lnTo>
                  <a:lnTo>
                    <a:pt x="22" y="126"/>
                  </a:lnTo>
                  <a:lnTo>
                    <a:pt x="18" y="114"/>
                  </a:lnTo>
                  <a:lnTo>
                    <a:pt x="18" y="92"/>
                  </a:lnTo>
                  <a:lnTo>
                    <a:pt x="18" y="69"/>
                  </a:lnTo>
                  <a:lnTo>
                    <a:pt x="22" y="57"/>
                  </a:lnTo>
                  <a:lnTo>
                    <a:pt x="27" y="46"/>
                  </a:lnTo>
                  <a:close/>
                  <a:moveTo>
                    <a:pt x="22" y="0"/>
                  </a:moveTo>
                  <a:lnTo>
                    <a:pt x="9" y="23"/>
                  </a:lnTo>
                  <a:lnTo>
                    <a:pt x="0" y="57"/>
                  </a:lnTo>
                  <a:lnTo>
                    <a:pt x="0" y="92"/>
                  </a:lnTo>
                  <a:lnTo>
                    <a:pt x="0" y="126"/>
                  </a:lnTo>
                  <a:lnTo>
                    <a:pt x="9" y="160"/>
                  </a:lnTo>
                  <a:lnTo>
                    <a:pt x="22" y="172"/>
                  </a:lnTo>
                  <a:lnTo>
                    <a:pt x="36" y="183"/>
                  </a:lnTo>
                  <a:lnTo>
                    <a:pt x="49" y="172"/>
                  </a:lnTo>
                  <a:lnTo>
                    <a:pt x="62" y="160"/>
                  </a:lnTo>
                  <a:lnTo>
                    <a:pt x="71" y="126"/>
                  </a:lnTo>
                  <a:lnTo>
                    <a:pt x="71" y="92"/>
                  </a:lnTo>
                  <a:lnTo>
                    <a:pt x="71" y="57"/>
                  </a:lnTo>
                  <a:lnTo>
                    <a:pt x="62" y="23"/>
                  </a:lnTo>
                  <a:lnTo>
                    <a:pt x="4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21"/>
          <p:cNvGrpSpPr/>
          <p:nvPr/>
        </p:nvGrpSpPr>
        <p:grpSpPr>
          <a:xfrm>
            <a:off x="6103771" y="974693"/>
            <a:ext cx="757119" cy="787496"/>
            <a:chOff x="471209" y="4479181"/>
            <a:chExt cx="232174" cy="240002"/>
          </a:xfrm>
        </p:grpSpPr>
        <p:sp>
          <p:nvSpPr>
            <p:cNvPr id="393" name="Google Shape;393;p21"/>
            <p:cNvSpPr/>
            <p:nvPr/>
          </p:nvSpPr>
          <p:spPr>
            <a:xfrm rot="10800000" flipH="1">
              <a:off x="488112" y="4701651"/>
              <a:ext cx="198368" cy="17533"/>
            </a:xfrm>
            <a:custGeom>
              <a:avLst/>
              <a:gdLst/>
              <a:ahLst/>
              <a:cxnLst/>
              <a:rect l="l" t="t" r="r" b="b"/>
              <a:pathLst>
                <a:path w="622" h="138" extrusionOk="0">
                  <a:moveTo>
                    <a:pt x="191" y="1"/>
                  </a:moveTo>
                  <a:lnTo>
                    <a:pt x="94" y="23"/>
                  </a:lnTo>
                  <a:lnTo>
                    <a:pt x="27" y="46"/>
                  </a:lnTo>
                  <a:lnTo>
                    <a:pt x="5" y="58"/>
                  </a:lnTo>
                  <a:lnTo>
                    <a:pt x="0" y="69"/>
                  </a:lnTo>
                  <a:lnTo>
                    <a:pt x="5" y="81"/>
                  </a:lnTo>
                  <a:lnTo>
                    <a:pt x="27" y="92"/>
                  </a:lnTo>
                  <a:lnTo>
                    <a:pt x="94" y="115"/>
                  </a:lnTo>
                  <a:lnTo>
                    <a:pt x="191" y="138"/>
                  </a:lnTo>
                  <a:lnTo>
                    <a:pt x="431" y="138"/>
                  </a:lnTo>
                  <a:lnTo>
                    <a:pt x="528" y="115"/>
                  </a:lnTo>
                  <a:lnTo>
                    <a:pt x="595" y="92"/>
                  </a:lnTo>
                  <a:lnTo>
                    <a:pt x="617" y="81"/>
                  </a:lnTo>
                  <a:lnTo>
                    <a:pt x="622" y="69"/>
                  </a:lnTo>
                  <a:lnTo>
                    <a:pt x="617" y="58"/>
                  </a:lnTo>
                  <a:lnTo>
                    <a:pt x="595" y="46"/>
                  </a:lnTo>
                  <a:lnTo>
                    <a:pt x="528" y="23"/>
                  </a:lnTo>
                  <a:lnTo>
                    <a:pt x="431"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rot="10800000" flipH="1">
              <a:off x="479501" y="4570786"/>
              <a:ext cx="215590" cy="139631"/>
            </a:xfrm>
            <a:custGeom>
              <a:avLst/>
              <a:gdLst/>
              <a:ahLst/>
              <a:cxnLst/>
              <a:rect l="l" t="t" r="r" b="b"/>
              <a:pathLst>
                <a:path w="676" h="1099" extrusionOk="0">
                  <a:moveTo>
                    <a:pt x="338" y="0"/>
                  </a:moveTo>
                  <a:lnTo>
                    <a:pt x="316" y="12"/>
                  </a:lnTo>
                  <a:lnTo>
                    <a:pt x="14" y="286"/>
                  </a:lnTo>
                  <a:lnTo>
                    <a:pt x="5" y="298"/>
                  </a:lnTo>
                  <a:lnTo>
                    <a:pt x="1" y="321"/>
                  </a:lnTo>
                  <a:lnTo>
                    <a:pt x="1" y="1099"/>
                  </a:lnTo>
                  <a:lnTo>
                    <a:pt x="316" y="813"/>
                  </a:lnTo>
                  <a:lnTo>
                    <a:pt x="338" y="801"/>
                  </a:lnTo>
                  <a:lnTo>
                    <a:pt x="360" y="813"/>
                  </a:lnTo>
                  <a:lnTo>
                    <a:pt x="675" y="1099"/>
                  </a:lnTo>
                  <a:lnTo>
                    <a:pt x="675" y="321"/>
                  </a:lnTo>
                  <a:lnTo>
                    <a:pt x="671" y="298"/>
                  </a:lnTo>
                  <a:lnTo>
                    <a:pt x="662" y="286"/>
                  </a:lnTo>
                  <a:lnTo>
                    <a:pt x="360" y="12"/>
                  </a:lnTo>
                  <a:lnTo>
                    <a:pt x="338"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rot="10800000" flipH="1">
              <a:off x="479501" y="4570786"/>
              <a:ext cx="215590" cy="66957"/>
            </a:xfrm>
            <a:custGeom>
              <a:avLst/>
              <a:gdLst/>
              <a:ahLst/>
              <a:cxnLst/>
              <a:rect l="l" t="t" r="r" b="b"/>
              <a:pathLst>
                <a:path w="676" h="527" extrusionOk="0">
                  <a:moveTo>
                    <a:pt x="338" y="0"/>
                  </a:moveTo>
                  <a:lnTo>
                    <a:pt x="316" y="12"/>
                  </a:lnTo>
                  <a:lnTo>
                    <a:pt x="1" y="298"/>
                  </a:lnTo>
                  <a:lnTo>
                    <a:pt x="1" y="527"/>
                  </a:lnTo>
                  <a:lnTo>
                    <a:pt x="316" y="241"/>
                  </a:lnTo>
                  <a:lnTo>
                    <a:pt x="338" y="229"/>
                  </a:lnTo>
                  <a:lnTo>
                    <a:pt x="360" y="241"/>
                  </a:lnTo>
                  <a:lnTo>
                    <a:pt x="675" y="527"/>
                  </a:lnTo>
                  <a:lnTo>
                    <a:pt x="675" y="298"/>
                  </a:lnTo>
                  <a:lnTo>
                    <a:pt x="360" y="12"/>
                  </a:lnTo>
                  <a:lnTo>
                    <a:pt x="338" y="0"/>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rot="10800000" flipH="1">
              <a:off x="476630" y="4567864"/>
              <a:ext cx="221330" cy="145475"/>
            </a:xfrm>
            <a:custGeom>
              <a:avLst/>
              <a:gdLst/>
              <a:ahLst/>
              <a:cxnLst/>
              <a:rect l="l" t="t" r="r" b="b"/>
              <a:pathLst>
                <a:path w="694" h="1145" extrusionOk="0">
                  <a:moveTo>
                    <a:pt x="347" y="46"/>
                  </a:moveTo>
                  <a:lnTo>
                    <a:pt x="369" y="58"/>
                  </a:lnTo>
                  <a:lnTo>
                    <a:pt x="671" y="332"/>
                  </a:lnTo>
                  <a:lnTo>
                    <a:pt x="675" y="332"/>
                  </a:lnTo>
                  <a:lnTo>
                    <a:pt x="675" y="344"/>
                  </a:lnTo>
                  <a:lnTo>
                    <a:pt x="675" y="1087"/>
                  </a:lnTo>
                  <a:lnTo>
                    <a:pt x="374" y="813"/>
                  </a:lnTo>
                  <a:lnTo>
                    <a:pt x="347" y="801"/>
                  </a:lnTo>
                  <a:lnTo>
                    <a:pt x="320" y="813"/>
                  </a:lnTo>
                  <a:lnTo>
                    <a:pt x="19" y="1087"/>
                  </a:lnTo>
                  <a:lnTo>
                    <a:pt x="19" y="344"/>
                  </a:lnTo>
                  <a:lnTo>
                    <a:pt x="19" y="332"/>
                  </a:lnTo>
                  <a:lnTo>
                    <a:pt x="23" y="332"/>
                  </a:lnTo>
                  <a:lnTo>
                    <a:pt x="325" y="58"/>
                  </a:lnTo>
                  <a:lnTo>
                    <a:pt x="347" y="46"/>
                  </a:lnTo>
                  <a:close/>
                  <a:moveTo>
                    <a:pt x="347" y="0"/>
                  </a:moveTo>
                  <a:lnTo>
                    <a:pt x="320" y="12"/>
                  </a:lnTo>
                  <a:lnTo>
                    <a:pt x="19" y="286"/>
                  </a:lnTo>
                  <a:lnTo>
                    <a:pt x="5" y="309"/>
                  </a:lnTo>
                  <a:lnTo>
                    <a:pt x="1" y="344"/>
                  </a:lnTo>
                  <a:lnTo>
                    <a:pt x="1" y="1122"/>
                  </a:lnTo>
                  <a:lnTo>
                    <a:pt x="5" y="1133"/>
                  </a:lnTo>
                  <a:lnTo>
                    <a:pt x="14" y="1145"/>
                  </a:lnTo>
                  <a:lnTo>
                    <a:pt x="325" y="859"/>
                  </a:lnTo>
                  <a:lnTo>
                    <a:pt x="347" y="847"/>
                  </a:lnTo>
                  <a:lnTo>
                    <a:pt x="369" y="859"/>
                  </a:lnTo>
                  <a:lnTo>
                    <a:pt x="680" y="1145"/>
                  </a:lnTo>
                  <a:lnTo>
                    <a:pt x="689" y="1133"/>
                  </a:lnTo>
                  <a:lnTo>
                    <a:pt x="693" y="1122"/>
                  </a:lnTo>
                  <a:lnTo>
                    <a:pt x="693" y="344"/>
                  </a:lnTo>
                  <a:lnTo>
                    <a:pt x="689" y="309"/>
                  </a:lnTo>
                  <a:lnTo>
                    <a:pt x="675" y="286"/>
                  </a:lnTo>
                  <a:lnTo>
                    <a:pt x="374" y="12"/>
                  </a:lnTo>
                  <a:lnTo>
                    <a:pt x="347"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rot="10800000" flipH="1">
              <a:off x="584425" y="4618685"/>
              <a:ext cx="5741" cy="84490"/>
            </a:xfrm>
            <a:custGeom>
              <a:avLst/>
              <a:gdLst/>
              <a:ahLst/>
              <a:cxnLst/>
              <a:rect l="l" t="t" r="r" b="b"/>
              <a:pathLst>
                <a:path w="18" h="665" extrusionOk="0">
                  <a:moveTo>
                    <a:pt x="9" y="0"/>
                  </a:moveTo>
                  <a:lnTo>
                    <a:pt x="5" y="12"/>
                  </a:lnTo>
                  <a:lnTo>
                    <a:pt x="0" y="23"/>
                  </a:lnTo>
                  <a:lnTo>
                    <a:pt x="0" y="641"/>
                  </a:lnTo>
                  <a:lnTo>
                    <a:pt x="5" y="653"/>
                  </a:lnTo>
                  <a:lnTo>
                    <a:pt x="9" y="664"/>
                  </a:lnTo>
                  <a:lnTo>
                    <a:pt x="13" y="653"/>
                  </a:lnTo>
                  <a:lnTo>
                    <a:pt x="18" y="641"/>
                  </a:lnTo>
                  <a:lnTo>
                    <a:pt x="18" y="23"/>
                  </a:lnTo>
                  <a:lnTo>
                    <a:pt x="13" y="12"/>
                  </a:lnTo>
                  <a:lnTo>
                    <a:pt x="9" y="0"/>
                  </a:lnTo>
                  <a:close/>
                </a:path>
              </a:pathLst>
            </a:custGeom>
            <a:solidFill>
              <a:srgbClr val="E0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rot="10800000" flipH="1">
              <a:off x="584425" y="4618685"/>
              <a:ext cx="5741" cy="84490"/>
            </a:xfrm>
            <a:custGeom>
              <a:avLst/>
              <a:gdLst/>
              <a:ahLst/>
              <a:cxnLst/>
              <a:rect l="l" t="t" r="r" b="b"/>
              <a:pathLst>
                <a:path w="18" h="665" fill="none" extrusionOk="0">
                  <a:moveTo>
                    <a:pt x="18" y="23"/>
                  </a:moveTo>
                  <a:lnTo>
                    <a:pt x="18" y="641"/>
                  </a:lnTo>
                  <a:lnTo>
                    <a:pt x="18" y="641"/>
                  </a:lnTo>
                  <a:lnTo>
                    <a:pt x="13" y="653"/>
                  </a:lnTo>
                  <a:lnTo>
                    <a:pt x="9" y="664"/>
                  </a:lnTo>
                  <a:lnTo>
                    <a:pt x="9" y="664"/>
                  </a:lnTo>
                  <a:lnTo>
                    <a:pt x="5" y="653"/>
                  </a:lnTo>
                  <a:lnTo>
                    <a:pt x="0" y="641"/>
                  </a:lnTo>
                  <a:lnTo>
                    <a:pt x="0" y="23"/>
                  </a:lnTo>
                  <a:lnTo>
                    <a:pt x="0" y="23"/>
                  </a:lnTo>
                  <a:lnTo>
                    <a:pt x="5" y="12"/>
                  </a:lnTo>
                  <a:lnTo>
                    <a:pt x="9" y="0"/>
                  </a:lnTo>
                  <a:lnTo>
                    <a:pt x="9" y="0"/>
                  </a:lnTo>
                  <a:lnTo>
                    <a:pt x="13" y="12"/>
                  </a:lnTo>
                  <a:lnTo>
                    <a:pt x="18" y="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rot="10800000" flipH="1">
              <a:off x="474079" y="4528605"/>
              <a:ext cx="226433" cy="80043"/>
            </a:xfrm>
            <a:custGeom>
              <a:avLst/>
              <a:gdLst/>
              <a:ahLst/>
              <a:cxnLst/>
              <a:rect l="l" t="t" r="r" b="b"/>
              <a:pathLst>
                <a:path w="710" h="630" extrusionOk="0">
                  <a:moveTo>
                    <a:pt x="355" y="0"/>
                  </a:moveTo>
                  <a:lnTo>
                    <a:pt x="333" y="12"/>
                  </a:lnTo>
                  <a:lnTo>
                    <a:pt x="13" y="298"/>
                  </a:lnTo>
                  <a:lnTo>
                    <a:pt x="4" y="321"/>
                  </a:lnTo>
                  <a:lnTo>
                    <a:pt x="0" y="344"/>
                  </a:lnTo>
                  <a:lnTo>
                    <a:pt x="0" y="630"/>
                  </a:lnTo>
                  <a:lnTo>
                    <a:pt x="333" y="332"/>
                  </a:lnTo>
                  <a:lnTo>
                    <a:pt x="355" y="321"/>
                  </a:lnTo>
                  <a:lnTo>
                    <a:pt x="377" y="332"/>
                  </a:lnTo>
                  <a:lnTo>
                    <a:pt x="710" y="630"/>
                  </a:lnTo>
                  <a:lnTo>
                    <a:pt x="710" y="344"/>
                  </a:lnTo>
                  <a:lnTo>
                    <a:pt x="706" y="321"/>
                  </a:lnTo>
                  <a:lnTo>
                    <a:pt x="697" y="298"/>
                  </a:lnTo>
                  <a:lnTo>
                    <a:pt x="377" y="12"/>
                  </a:lnTo>
                  <a:lnTo>
                    <a:pt x="355"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rot="10800000" flipH="1">
              <a:off x="474079" y="4528605"/>
              <a:ext cx="226433" cy="56792"/>
            </a:xfrm>
            <a:custGeom>
              <a:avLst/>
              <a:gdLst/>
              <a:ahLst/>
              <a:cxnLst/>
              <a:rect l="l" t="t" r="r" b="b"/>
              <a:pathLst>
                <a:path w="710" h="447" extrusionOk="0">
                  <a:moveTo>
                    <a:pt x="355" y="0"/>
                  </a:moveTo>
                  <a:lnTo>
                    <a:pt x="333" y="12"/>
                  </a:lnTo>
                  <a:lnTo>
                    <a:pt x="0" y="309"/>
                  </a:lnTo>
                  <a:lnTo>
                    <a:pt x="0" y="447"/>
                  </a:lnTo>
                  <a:lnTo>
                    <a:pt x="333" y="149"/>
                  </a:lnTo>
                  <a:lnTo>
                    <a:pt x="355" y="138"/>
                  </a:lnTo>
                  <a:lnTo>
                    <a:pt x="377" y="149"/>
                  </a:lnTo>
                  <a:lnTo>
                    <a:pt x="710" y="447"/>
                  </a:lnTo>
                  <a:lnTo>
                    <a:pt x="710" y="309"/>
                  </a:lnTo>
                  <a:lnTo>
                    <a:pt x="377" y="12"/>
                  </a:lnTo>
                  <a:lnTo>
                    <a:pt x="355" y="0"/>
                  </a:lnTo>
                  <a:close/>
                </a:path>
              </a:pathLst>
            </a:custGeom>
            <a:solidFill>
              <a:srgbClr val="FFA6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rot="10800000" flipH="1">
              <a:off x="471209" y="4525683"/>
              <a:ext cx="232174" cy="85887"/>
            </a:xfrm>
            <a:custGeom>
              <a:avLst/>
              <a:gdLst/>
              <a:ahLst/>
              <a:cxnLst/>
              <a:rect l="l" t="t" r="r" b="b"/>
              <a:pathLst>
                <a:path w="728" h="676" extrusionOk="0">
                  <a:moveTo>
                    <a:pt x="364" y="46"/>
                  </a:moveTo>
                  <a:lnTo>
                    <a:pt x="386" y="58"/>
                  </a:lnTo>
                  <a:lnTo>
                    <a:pt x="706" y="344"/>
                  </a:lnTo>
                  <a:lnTo>
                    <a:pt x="710" y="355"/>
                  </a:lnTo>
                  <a:lnTo>
                    <a:pt x="710" y="367"/>
                  </a:lnTo>
                  <a:lnTo>
                    <a:pt x="710" y="618"/>
                  </a:lnTo>
                  <a:lnTo>
                    <a:pt x="391" y="332"/>
                  </a:lnTo>
                  <a:lnTo>
                    <a:pt x="364" y="321"/>
                  </a:lnTo>
                  <a:lnTo>
                    <a:pt x="337" y="332"/>
                  </a:lnTo>
                  <a:lnTo>
                    <a:pt x="18" y="618"/>
                  </a:lnTo>
                  <a:lnTo>
                    <a:pt x="18" y="367"/>
                  </a:lnTo>
                  <a:lnTo>
                    <a:pt x="18" y="355"/>
                  </a:lnTo>
                  <a:lnTo>
                    <a:pt x="22" y="344"/>
                  </a:lnTo>
                  <a:lnTo>
                    <a:pt x="342" y="58"/>
                  </a:lnTo>
                  <a:lnTo>
                    <a:pt x="364" y="46"/>
                  </a:lnTo>
                  <a:close/>
                  <a:moveTo>
                    <a:pt x="364" y="0"/>
                  </a:moveTo>
                  <a:lnTo>
                    <a:pt x="337" y="12"/>
                  </a:lnTo>
                  <a:lnTo>
                    <a:pt x="18" y="298"/>
                  </a:lnTo>
                  <a:lnTo>
                    <a:pt x="5" y="321"/>
                  </a:lnTo>
                  <a:lnTo>
                    <a:pt x="0" y="367"/>
                  </a:lnTo>
                  <a:lnTo>
                    <a:pt x="0" y="653"/>
                  </a:lnTo>
                  <a:lnTo>
                    <a:pt x="5" y="675"/>
                  </a:lnTo>
                  <a:lnTo>
                    <a:pt x="13" y="675"/>
                  </a:lnTo>
                  <a:lnTo>
                    <a:pt x="342" y="378"/>
                  </a:lnTo>
                  <a:lnTo>
                    <a:pt x="364" y="367"/>
                  </a:lnTo>
                  <a:lnTo>
                    <a:pt x="386" y="378"/>
                  </a:lnTo>
                  <a:lnTo>
                    <a:pt x="715" y="675"/>
                  </a:lnTo>
                  <a:lnTo>
                    <a:pt x="723" y="675"/>
                  </a:lnTo>
                  <a:lnTo>
                    <a:pt x="728" y="653"/>
                  </a:lnTo>
                  <a:lnTo>
                    <a:pt x="728" y="367"/>
                  </a:lnTo>
                  <a:lnTo>
                    <a:pt x="723" y="321"/>
                  </a:lnTo>
                  <a:lnTo>
                    <a:pt x="710" y="298"/>
                  </a:lnTo>
                  <a:lnTo>
                    <a:pt x="391" y="12"/>
                  </a:lnTo>
                  <a:lnTo>
                    <a:pt x="36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rot="10800000" flipH="1">
              <a:off x="474079" y="4489346"/>
              <a:ext cx="226433" cy="78645"/>
            </a:xfrm>
            <a:custGeom>
              <a:avLst/>
              <a:gdLst/>
              <a:ahLst/>
              <a:cxnLst/>
              <a:rect l="l" t="t" r="r" b="b"/>
              <a:pathLst>
                <a:path w="710" h="619" extrusionOk="0">
                  <a:moveTo>
                    <a:pt x="355" y="1"/>
                  </a:moveTo>
                  <a:lnTo>
                    <a:pt x="333" y="12"/>
                  </a:lnTo>
                  <a:lnTo>
                    <a:pt x="0" y="310"/>
                  </a:lnTo>
                  <a:lnTo>
                    <a:pt x="333" y="607"/>
                  </a:lnTo>
                  <a:lnTo>
                    <a:pt x="355" y="619"/>
                  </a:lnTo>
                  <a:lnTo>
                    <a:pt x="377" y="607"/>
                  </a:lnTo>
                  <a:lnTo>
                    <a:pt x="710" y="310"/>
                  </a:lnTo>
                  <a:lnTo>
                    <a:pt x="377" y="12"/>
                  </a:lnTo>
                  <a:lnTo>
                    <a:pt x="355" y="1"/>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rot="10800000" flipH="1">
              <a:off x="471209" y="4486423"/>
              <a:ext cx="232174" cy="84490"/>
            </a:xfrm>
            <a:custGeom>
              <a:avLst/>
              <a:gdLst/>
              <a:ahLst/>
              <a:cxnLst/>
              <a:rect l="l" t="t" r="r" b="b"/>
              <a:pathLst>
                <a:path w="728" h="665" extrusionOk="0">
                  <a:moveTo>
                    <a:pt x="364" y="47"/>
                  </a:moveTo>
                  <a:lnTo>
                    <a:pt x="386" y="58"/>
                  </a:lnTo>
                  <a:lnTo>
                    <a:pt x="692" y="333"/>
                  </a:lnTo>
                  <a:lnTo>
                    <a:pt x="386" y="607"/>
                  </a:lnTo>
                  <a:lnTo>
                    <a:pt x="364" y="619"/>
                  </a:lnTo>
                  <a:lnTo>
                    <a:pt x="342" y="607"/>
                  </a:lnTo>
                  <a:lnTo>
                    <a:pt x="39" y="333"/>
                  </a:lnTo>
                  <a:lnTo>
                    <a:pt x="39" y="333"/>
                  </a:lnTo>
                  <a:lnTo>
                    <a:pt x="342" y="58"/>
                  </a:lnTo>
                  <a:lnTo>
                    <a:pt x="364" y="47"/>
                  </a:lnTo>
                  <a:close/>
                  <a:moveTo>
                    <a:pt x="364" y="1"/>
                  </a:moveTo>
                  <a:lnTo>
                    <a:pt x="337" y="12"/>
                  </a:lnTo>
                  <a:lnTo>
                    <a:pt x="5" y="310"/>
                  </a:lnTo>
                  <a:lnTo>
                    <a:pt x="0" y="321"/>
                  </a:lnTo>
                  <a:lnTo>
                    <a:pt x="0" y="333"/>
                  </a:lnTo>
                  <a:lnTo>
                    <a:pt x="0" y="344"/>
                  </a:lnTo>
                  <a:lnTo>
                    <a:pt x="5" y="355"/>
                  </a:lnTo>
                  <a:lnTo>
                    <a:pt x="337" y="653"/>
                  </a:lnTo>
                  <a:lnTo>
                    <a:pt x="364" y="664"/>
                  </a:lnTo>
                  <a:lnTo>
                    <a:pt x="391" y="653"/>
                  </a:lnTo>
                  <a:lnTo>
                    <a:pt x="723" y="355"/>
                  </a:lnTo>
                  <a:lnTo>
                    <a:pt x="728" y="344"/>
                  </a:lnTo>
                  <a:lnTo>
                    <a:pt x="728" y="333"/>
                  </a:lnTo>
                  <a:lnTo>
                    <a:pt x="728" y="321"/>
                  </a:lnTo>
                  <a:lnTo>
                    <a:pt x="723" y="310"/>
                  </a:lnTo>
                  <a:lnTo>
                    <a:pt x="391" y="12"/>
                  </a:lnTo>
                  <a:lnTo>
                    <a:pt x="36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rot="10800000" flipH="1">
              <a:off x="496403" y="4496588"/>
              <a:ext cx="166157" cy="98974"/>
            </a:xfrm>
            <a:custGeom>
              <a:avLst/>
              <a:gdLst/>
              <a:ahLst/>
              <a:cxnLst/>
              <a:rect l="l" t="t" r="r" b="b"/>
              <a:pathLst>
                <a:path w="521" h="779" extrusionOk="0">
                  <a:moveTo>
                    <a:pt x="161" y="0"/>
                  </a:moveTo>
                  <a:lnTo>
                    <a:pt x="1" y="138"/>
                  </a:lnTo>
                  <a:lnTo>
                    <a:pt x="1" y="458"/>
                  </a:lnTo>
                  <a:lnTo>
                    <a:pt x="360" y="778"/>
                  </a:lnTo>
                  <a:lnTo>
                    <a:pt x="520" y="641"/>
                  </a:lnTo>
                  <a:lnTo>
                    <a:pt x="161" y="321"/>
                  </a:lnTo>
                  <a:lnTo>
                    <a:pt x="161" y="0"/>
                  </a:lnTo>
                  <a:close/>
                </a:path>
              </a:pathLst>
            </a:custGeom>
            <a:solidFill>
              <a:srgbClr val="EDD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rot="10800000" flipH="1">
              <a:off x="493852" y="4493665"/>
              <a:ext cx="171579" cy="104818"/>
            </a:xfrm>
            <a:custGeom>
              <a:avLst/>
              <a:gdLst/>
              <a:ahLst/>
              <a:cxnLst/>
              <a:rect l="l" t="t" r="r" b="b"/>
              <a:pathLst>
                <a:path w="538" h="825" extrusionOk="0">
                  <a:moveTo>
                    <a:pt x="160" y="58"/>
                  </a:moveTo>
                  <a:lnTo>
                    <a:pt x="160" y="344"/>
                  </a:lnTo>
                  <a:lnTo>
                    <a:pt x="160" y="355"/>
                  </a:lnTo>
                  <a:lnTo>
                    <a:pt x="164" y="366"/>
                  </a:lnTo>
                  <a:lnTo>
                    <a:pt x="502" y="664"/>
                  </a:lnTo>
                  <a:lnTo>
                    <a:pt x="366" y="777"/>
                  </a:lnTo>
                  <a:lnTo>
                    <a:pt x="366" y="777"/>
                  </a:lnTo>
                  <a:lnTo>
                    <a:pt x="18" y="469"/>
                  </a:lnTo>
                  <a:lnTo>
                    <a:pt x="18" y="183"/>
                  </a:lnTo>
                  <a:lnTo>
                    <a:pt x="160" y="58"/>
                  </a:lnTo>
                  <a:close/>
                  <a:moveTo>
                    <a:pt x="164" y="0"/>
                  </a:moveTo>
                  <a:lnTo>
                    <a:pt x="5" y="149"/>
                  </a:lnTo>
                  <a:lnTo>
                    <a:pt x="0" y="149"/>
                  </a:lnTo>
                  <a:lnTo>
                    <a:pt x="0" y="161"/>
                  </a:lnTo>
                  <a:lnTo>
                    <a:pt x="0" y="481"/>
                  </a:lnTo>
                  <a:lnTo>
                    <a:pt x="0" y="504"/>
                  </a:lnTo>
                  <a:lnTo>
                    <a:pt x="5" y="504"/>
                  </a:lnTo>
                  <a:lnTo>
                    <a:pt x="364" y="824"/>
                  </a:lnTo>
                  <a:lnTo>
                    <a:pt x="368" y="824"/>
                  </a:lnTo>
                  <a:lnTo>
                    <a:pt x="528" y="687"/>
                  </a:lnTo>
                  <a:lnTo>
                    <a:pt x="533" y="675"/>
                  </a:lnTo>
                  <a:lnTo>
                    <a:pt x="537" y="664"/>
                  </a:lnTo>
                  <a:lnTo>
                    <a:pt x="533" y="641"/>
                  </a:lnTo>
                  <a:lnTo>
                    <a:pt x="528" y="641"/>
                  </a:lnTo>
                  <a:lnTo>
                    <a:pt x="178" y="321"/>
                  </a:lnTo>
                  <a:lnTo>
                    <a:pt x="178" y="23"/>
                  </a:lnTo>
                  <a:lnTo>
                    <a:pt x="17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rot="10800000" flipH="1">
              <a:off x="509160" y="4538769"/>
              <a:ext cx="31573" cy="16136"/>
            </a:xfrm>
            <a:custGeom>
              <a:avLst/>
              <a:gdLst/>
              <a:ahLst/>
              <a:cxnLst/>
              <a:rect l="l" t="t" r="r" b="b"/>
              <a:pathLst>
                <a:path w="99" h="127" extrusionOk="0">
                  <a:moveTo>
                    <a:pt x="85" y="1"/>
                  </a:moveTo>
                  <a:lnTo>
                    <a:pt x="5" y="81"/>
                  </a:lnTo>
                  <a:lnTo>
                    <a:pt x="1" y="92"/>
                  </a:lnTo>
                  <a:lnTo>
                    <a:pt x="1" y="104"/>
                  </a:lnTo>
                  <a:lnTo>
                    <a:pt x="5" y="126"/>
                  </a:lnTo>
                  <a:lnTo>
                    <a:pt x="10" y="126"/>
                  </a:lnTo>
                  <a:lnTo>
                    <a:pt x="94" y="46"/>
                  </a:lnTo>
                  <a:lnTo>
                    <a:pt x="99" y="35"/>
                  </a:lnTo>
                  <a:lnTo>
                    <a:pt x="99" y="23"/>
                  </a:lnTo>
                  <a:lnTo>
                    <a:pt x="94" y="12"/>
                  </a:lnTo>
                  <a:lnTo>
                    <a:pt x="85" y="1"/>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rot="10800000" flipH="1">
              <a:off x="509160" y="4538769"/>
              <a:ext cx="31573" cy="16136"/>
            </a:xfrm>
            <a:custGeom>
              <a:avLst/>
              <a:gdLst/>
              <a:ahLst/>
              <a:cxnLst/>
              <a:rect l="l" t="t" r="r" b="b"/>
              <a:pathLst>
                <a:path w="99" h="127" fill="none" extrusionOk="0">
                  <a:moveTo>
                    <a:pt x="5" y="81"/>
                  </a:moveTo>
                  <a:lnTo>
                    <a:pt x="85" y="1"/>
                  </a:lnTo>
                  <a:lnTo>
                    <a:pt x="85" y="1"/>
                  </a:lnTo>
                  <a:lnTo>
                    <a:pt x="94" y="12"/>
                  </a:lnTo>
                  <a:lnTo>
                    <a:pt x="99" y="23"/>
                  </a:lnTo>
                  <a:lnTo>
                    <a:pt x="99" y="23"/>
                  </a:lnTo>
                  <a:lnTo>
                    <a:pt x="99" y="35"/>
                  </a:lnTo>
                  <a:lnTo>
                    <a:pt x="94" y="46"/>
                  </a:lnTo>
                  <a:lnTo>
                    <a:pt x="10" y="126"/>
                  </a:lnTo>
                  <a:lnTo>
                    <a:pt x="10" y="126"/>
                  </a:lnTo>
                  <a:lnTo>
                    <a:pt x="5" y="126"/>
                  </a:lnTo>
                  <a:lnTo>
                    <a:pt x="1" y="104"/>
                  </a:lnTo>
                  <a:lnTo>
                    <a:pt x="1" y="104"/>
                  </a:lnTo>
                  <a:lnTo>
                    <a:pt x="1" y="92"/>
                  </a:lnTo>
                  <a:lnTo>
                    <a:pt x="5" y="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rot="10800000" flipH="1">
              <a:off x="502144" y="4579426"/>
              <a:ext cx="51346" cy="120827"/>
            </a:xfrm>
            <a:custGeom>
              <a:avLst/>
              <a:gdLst/>
              <a:ahLst/>
              <a:cxnLst/>
              <a:rect l="l" t="t" r="r" b="b"/>
              <a:pathLst>
                <a:path w="161" h="951" extrusionOk="0">
                  <a:moveTo>
                    <a:pt x="160" y="0"/>
                  </a:moveTo>
                  <a:lnTo>
                    <a:pt x="1" y="149"/>
                  </a:lnTo>
                  <a:lnTo>
                    <a:pt x="1" y="950"/>
                  </a:lnTo>
                  <a:lnTo>
                    <a:pt x="160" y="801"/>
                  </a:lnTo>
                  <a:lnTo>
                    <a:pt x="160" y="0"/>
                  </a:lnTo>
                  <a:close/>
                </a:path>
              </a:pathLst>
            </a:custGeom>
            <a:solidFill>
              <a:srgbClr val="EDD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rot="10800000" flipH="1">
              <a:off x="502144" y="4579426"/>
              <a:ext cx="51346" cy="48153"/>
            </a:xfrm>
            <a:custGeom>
              <a:avLst/>
              <a:gdLst/>
              <a:ahLst/>
              <a:cxnLst/>
              <a:rect l="l" t="t" r="r" b="b"/>
              <a:pathLst>
                <a:path w="161" h="379" extrusionOk="0">
                  <a:moveTo>
                    <a:pt x="160" y="0"/>
                  </a:moveTo>
                  <a:lnTo>
                    <a:pt x="1" y="149"/>
                  </a:lnTo>
                  <a:lnTo>
                    <a:pt x="1" y="378"/>
                  </a:lnTo>
                  <a:lnTo>
                    <a:pt x="160" y="229"/>
                  </a:lnTo>
                  <a:lnTo>
                    <a:pt x="160" y="0"/>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rot="10800000" flipH="1">
              <a:off x="499274" y="4576631"/>
              <a:ext cx="57087" cy="125147"/>
            </a:xfrm>
            <a:custGeom>
              <a:avLst/>
              <a:gdLst/>
              <a:ahLst/>
              <a:cxnLst/>
              <a:rect l="l" t="t" r="r" b="b"/>
              <a:pathLst>
                <a:path w="179" h="985" extrusionOk="0">
                  <a:moveTo>
                    <a:pt x="161" y="47"/>
                  </a:moveTo>
                  <a:lnTo>
                    <a:pt x="161" y="802"/>
                  </a:lnTo>
                  <a:lnTo>
                    <a:pt x="19" y="927"/>
                  </a:lnTo>
                  <a:lnTo>
                    <a:pt x="19" y="172"/>
                  </a:lnTo>
                  <a:lnTo>
                    <a:pt x="161" y="47"/>
                  </a:lnTo>
                  <a:close/>
                  <a:moveTo>
                    <a:pt x="165" y="1"/>
                  </a:moveTo>
                  <a:lnTo>
                    <a:pt x="5" y="138"/>
                  </a:lnTo>
                  <a:lnTo>
                    <a:pt x="1" y="150"/>
                  </a:lnTo>
                  <a:lnTo>
                    <a:pt x="1" y="161"/>
                  </a:lnTo>
                  <a:lnTo>
                    <a:pt x="1" y="962"/>
                  </a:lnTo>
                  <a:lnTo>
                    <a:pt x="5" y="985"/>
                  </a:lnTo>
                  <a:lnTo>
                    <a:pt x="14" y="985"/>
                  </a:lnTo>
                  <a:lnTo>
                    <a:pt x="174" y="836"/>
                  </a:lnTo>
                  <a:lnTo>
                    <a:pt x="178" y="836"/>
                  </a:lnTo>
                  <a:lnTo>
                    <a:pt x="178" y="813"/>
                  </a:lnTo>
                  <a:lnTo>
                    <a:pt x="178" y="12"/>
                  </a:lnTo>
                  <a:lnTo>
                    <a:pt x="17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rot="10800000" flipH="1">
              <a:off x="512031" y="4496588"/>
              <a:ext cx="165838" cy="98974"/>
            </a:xfrm>
            <a:custGeom>
              <a:avLst/>
              <a:gdLst/>
              <a:ahLst/>
              <a:cxnLst/>
              <a:rect l="l" t="t" r="r" b="b"/>
              <a:pathLst>
                <a:path w="520" h="779" extrusionOk="0">
                  <a:moveTo>
                    <a:pt x="360" y="0"/>
                  </a:moveTo>
                  <a:lnTo>
                    <a:pt x="360" y="321"/>
                  </a:lnTo>
                  <a:lnTo>
                    <a:pt x="1" y="641"/>
                  </a:lnTo>
                  <a:lnTo>
                    <a:pt x="161" y="778"/>
                  </a:lnTo>
                  <a:lnTo>
                    <a:pt x="520" y="458"/>
                  </a:lnTo>
                  <a:lnTo>
                    <a:pt x="520" y="138"/>
                  </a:lnTo>
                  <a:lnTo>
                    <a:pt x="360" y="0"/>
                  </a:lnTo>
                  <a:close/>
                </a:path>
              </a:pathLst>
            </a:custGeom>
            <a:solidFill>
              <a:srgbClr val="EDD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rot="10800000" flipH="1">
              <a:off x="509160" y="4493665"/>
              <a:ext cx="171579" cy="104818"/>
            </a:xfrm>
            <a:custGeom>
              <a:avLst/>
              <a:gdLst/>
              <a:ahLst/>
              <a:cxnLst/>
              <a:rect l="l" t="t" r="r" b="b"/>
              <a:pathLst>
                <a:path w="538" h="825" extrusionOk="0">
                  <a:moveTo>
                    <a:pt x="378" y="58"/>
                  </a:moveTo>
                  <a:lnTo>
                    <a:pt x="520" y="183"/>
                  </a:lnTo>
                  <a:lnTo>
                    <a:pt x="520" y="469"/>
                  </a:lnTo>
                  <a:lnTo>
                    <a:pt x="172" y="777"/>
                  </a:lnTo>
                  <a:lnTo>
                    <a:pt x="36" y="664"/>
                  </a:lnTo>
                  <a:lnTo>
                    <a:pt x="374" y="366"/>
                  </a:lnTo>
                  <a:lnTo>
                    <a:pt x="378" y="355"/>
                  </a:lnTo>
                  <a:lnTo>
                    <a:pt x="378" y="344"/>
                  </a:lnTo>
                  <a:lnTo>
                    <a:pt x="378" y="58"/>
                  </a:lnTo>
                  <a:close/>
                  <a:moveTo>
                    <a:pt x="365" y="0"/>
                  </a:moveTo>
                  <a:lnTo>
                    <a:pt x="360" y="23"/>
                  </a:lnTo>
                  <a:lnTo>
                    <a:pt x="360" y="321"/>
                  </a:lnTo>
                  <a:lnTo>
                    <a:pt x="10" y="641"/>
                  </a:lnTo>
                  <a:lnTo>
                    <a:pt x="5" y="641"/>
                  </a:lnTo>
                  <a:lnTo>
                    <a:pt x="1" y="664"/>
                  </a:lnTo>
                  <a:lnTo>
                    <a:pt x="5" y="675"/>
                  </a:lnTo>
                  <a:lnTo>
                    <a:pt x="10" y="687"/>
                  </a:lnTo>
                  <a:lnTo>
                    <a:pt x="170" y="824"/>
                  </a:lnTo>
                  <a:lnTo>
                    <a:pt x="174" y="824"/>
                  </a:lnTo>
                  <a:lnTo>
                    <a:pt x="533" y="504"/>
                  </a:lnTo>
                  <a:lnTo>
                    <a:pt x="538" y="504"/>
                  </a:lnTo>
                  <a:lnTo>
                    <a:pt x="538" y="481"/>
                  </a:lnTo>
                  <a:lnTo>
                    <a:pt x="538" y="161"/>
                  </a:lnTo>
                  <a:lnTo>
                    <a:pt x="538" y="149"/>
                  </a:lnTo>
                  <a:lnTo>
                    <a:pt x="533" y="149"/>
                  </a:lnTo>
                  <a:lnTo>
                    <a:pt x="37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rot="10800000" flipH="1">
              <a:off x="633858" y="4538769"/>
              <a:ext cx="31573" cy="16136"/>
            </a:xfrm>
            <a:custGeom>
              <a:avLst/>
              <a:gdLst/>
              <a:ahLst/>
              <a:cxnLst/>
              <a:rect l="l" t="t" r="r" b="b"/>
              <a:pathLst>
                <a:path w="99" h="127" extrusionOk="0">
                  <a:moveTo>
                    <a:pt x="14" y="1"/>
                  </a:moveTo>
                  <a:lnTo>
                    <a:pt x="5" y="12"/>
                  </a:lnTo>
                  <a:lnTo>
                    <a:pt x="0" y="23"/>
                  </a:lnTo>
                  <a:lnTo>
                    <a:pt x="0" y="35"/>
                  </a:lnTo>
                  <a:lnTo>
                    <a:pt x="5" y="46"/>
                  </a:lnTo>
                  <a:lnTo>
                    <a:pt x="89" y="126"/>
                  </a:lnTo>
                  <a:lnTo>
                    <a:pt x="94" y="126"/>
                  </a:lnTo>
                  <a:lnTo>
                    <a:pt x="98" y="104"/>
                  </a:lnTo>
                  <a:lnTo>
                    <a:pt x="98" y="92"/>
                  </a:lnTo>
                  <a:lnTo>
                    <a:pt x="94" y="81"/>
                  </a:lnTo>
                  <a:lnTo>
                    <a:pt x="14" y="1"/>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rot="10800000" flipH="1">
              <a:off x="633858" y="4538769"/>
              <a:ext cx="31573" cy="16136"/>
            </a:xfrm>
            <a:custGeom>
              <a:avLst/>
              <a:gdLst/>
              <a:ahLst/>
              <a:cxnLst/>
              <a:rect l="l" t="t" r="r" b="b"/>
              <a:pathLst>
                <a:path w="99" h="127" fill="none" extrusionOk="0">
                  <a:moveTo>
                    <a:pt x="89" y="126"/>
                  </a:moveTo>
                  <a:lnTo>
                    <a:pt x="5" y="46"/>
                  </a:lnTo>
                  <a:lnTo>
                    <a:pt x="5" y="46"/>
                  </a:lnTo>
                  <a:lnTo>
                    <a:pt x="0" y="35"/>
                  </a:lnTo>
                  <a:lnTo>
                    <a:pt x="0" y="23"/>
                  </a:lnTo>
                  <a:lnTo>
                    <a:pt x="0" y="23"/>
                  </a:lnTo>
                  <a:lnTo>
                    <a:pt x="5" y="12"/>
                  </a:lnTo>
                  <a:lnTo>
                    <a:pt x="14" y="1"/>
                  </a:lnTo>
                  <a:lnTo>
                    <a:pt x="94" y="81"/>
                  </a:lnTo>
                  <a:lnTo>
                    <a:pt x="94" y="81"/>
                  </a:lnTo>
                  <a:lnTo>
                    <a:pt x="98" y="92"/>
                  </a:lnTo>
                  <a:lnTo>
                    <a:pt x="98" y="104"/>
                  </a:lnTo>
                  <a:lnTo>
                    <a:pt x="98" y="104"/>
                  </a:lnTo>
                  <a:lnTo>
                    <a:pt x="94" y="126"/>
                  </a:lnTo>
                  <a:lnTo>
                    <a:pt x="89" y="1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rot="10800000" flipH="1">
              <a:off x="621101" y="4579426"/>
              <a:ext cx="51346" cy="120827"/>
            </a:xfrm>
            <a:custGeom>
              <a:avLst/>
              <a:gdLst/>
              <a:ahLst/>
              <a:cxnLst/>
              <a:rect l="l" t="t" r="r" b="b"/>
              <a:pathLst>
                <a:path w="161" h="951" extrusionOk="0">
                  <a:moveTo>
                    <a:pt x="0" y="0"/>
                  </a:moveTo>
                  <a:lnTo>
                    <a:pt x="0" y="801"/>
                  </a:lnTo>
                  <a:lnTo>
                    <a:pt x="160" y="950"/>
                  </a:lnTo>
                  <a:lnTo>
                    <a:pt x="160" y="149"/>
                  </a:lnTo>
                  <a:lnTo>
                    <a:pt x="0" y="0"/>
                  </a:lnTo>
                  <a:close/>
                </a:path>
              </a:pathLst>
            </a:custGeom>
            <a:solidFill>
              <a:srgbClr val="EDD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rot="10800000" flipH="1">
              <a:off x="621101" y="4579426"/>
              <a:ext cx="51346" cy="48153"/>
            </a:xfrm>
            <a:custGeom>
              <a:avLst/>
              <a:gdLst/>
              <a:ahLst/>
              <a:cxnLst/>
              <a:rect l="l" t="t" r="r" b="b"/>
              <a:pathLst>
                <a:path w="161" h="379" extrusionOk="0">
                  <a:moveTo>
                    <a:pt x="0" y="0"/>
                  </a:moveTo>
                  <a:lnTo>
                    <a:pt x="0" y="229"/>
                  </a:lnTo>
                  <a:lnTo>
                    <a:pt x="160" y="378"/>
                  </a:lnTo>
                  <a:lnTo>
                    <a:pt x="160" y="149"/>
                  </a:lnTo>
                  <a:lnTo>
                    <a:pt x="0" y="0"/>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rot="10800000" flipH="1">
              <a:off x="618231" y="4576631"/>
              <a:ext cx="57087" cy="125147"/>
            </a:xfrm>
            <a:custGeom>
              <a:avLst/>
              <a:gdLst/>
              <a:ahLst/>
              <a:cxnLst/>
              <a:rect l="l" t="t" r="r" b="b"/>
              <a:pathLst>
                <a:path w="179" h="985" extrusionOk="0">
                  <a:moveTo>
                    <a:pt x="18" y="47"/>
                  </a:moveTo>
                  <a:lnTo>
                    <a:pt x="160" y="172"/>
                  </a:lnTo>
                  <a:lnTo>
                    <a:pt x="160" y="927"/>
                  </a:lnTo>
                  <a:lnTo>
                    <a:pt x="18" y="802"/>
                  </a:lnTo>
                  <a:lnTo>
                    <a:pt x="18" y="47"/>
                  </a:lnTo>
                  <a:close/>
                  <a:moveTo>
                    <a:pt x="5" y="1"/>
                  </a:moveTo>
                  <a:lnTo>
                    <a:pt x="1" y="12"/>
                  </a:lnTo>
                  <a:lnTo>
                    <a:pt x="1" y="813"/>
                  </a:lnTo>
                  <a:lnTo>
                    <a:pt x="1" y="836"/>
                  </a:lnTo>
                  <a:lnTo>
                    <a:pt x="5" y="836"/>
                  </a:lnTo>
                  <a:lnTo>
                    <a:pt x="165" y="985"/>
                  </a:lnTo>
                  <a:lnTo>
                    <a:pt x="174" y="985"/>
                  </a:lnTo>
                  <a:lnTo>
                    <a:pt x="178" y="962"/>
                  </a:lnTo>
                  <a:lnTo>
                    <a:pt x="178" y="161"/>
                  </a:lnTo>
                  <a:lnTo>
                    <a:pt x="178" y="150"/>
                  </a:lnTo>
                  <a:lnTo>
                    <a:pt x="174" y="138"/>
                  </a:lnTo>
                  <a:lnTo>
                    <a:pt x="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rot="10800000" flipH="1">
              <a:off x="492258" y="4483501"/>
              <a:ext cx="86746" cy="51075"/>
            </a:xfrm>
            <a:custGeom>
              <a:avLst/>
              <a:gdLst/>
              <a:ahLst/>
              <a:cxnLst/>
              <a:rect l="l" t="t" r="r" b="b"/>
              <a:pathLst>
                <a:path w="272" h="402" extrusionOk="0">
                  <a:moveTo>
                    <a:pt x="245" y="1"/>
                  </a:moveTo>
                  <a:lnTo>
                    <a:pt x="5" y="104"/>
                  </a:lnTo>
                  <a:lnTo>
                    <a:pt x="1" y="253"/>
                  </a:lnTo>
                  <a:lnTo>
                    <a:pt x="5" y="298"/>
                  </a:lnTo>
                  <a:lnTo>
                    <a:pt x="10" y="344"/>
                  </a:lnTo>
                  <a:lnTo>
                    <a:pt x="23" y="367"/>
                  </a:lnTo>
                  <a:lnTo>
                    <a:pt x="41" y="390"/>
                  </a:lnTo>
                  <a:lnTo>
                    <a:pt x="63" y="401"/>
                  </a:lnTo>
                  <a:lnTo>
                    <a:pt x="107" y="401"/>
                  </a:lnTo>
                  <a:lnTo>
                    <a:pt x="125" y="390"/>
                  </a:lnTo>
                  <a:lnTo>
                    <a:pt x="165" y="344"/>
                  </a:lnTo>
                  <a:lnTo>
                    <a:pt x="200" y="287"/>
                  </a:lnTo>
                  <a:lnTo>
                    <a:pt x="231" y="230"/>
                  </a:lnTo>
                  <a:lnTo>
                    <a:pt x="254" y="172"/>
                  </a:lnTo>
                  <a:lnTo>
                    <a:pt x="271" y="115"/>
                  </a:lnTo>
                  <a:lnTo>
                    <a:pt x="245" y="1"/>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rot="10800000" flipH="1">
              <a:off x="489387" y="4479181"/>
              <a:ext cx="92487" cy="58317"/>
            </a:xfrm>
            <a:custGeom>
              <a:avLst/>
              <a:gdLst/>
              <a:ahLst/>
              <a:cxnLst/>
              <a:rect l="l" t="t" r="r" b="b"/>
              <a:pathLst>
                <a:path w="290" h="459" extrusionOk="0">
                  <a:moveTo>
                    <a:pt x="248" y="49"/>
                  </a:moveTo>
                  <a:lnTo>
                    <a:pt x="268" y="135"/>
                  </a:lnTo>
                  <a:lnTo>
                    <a:pt x="268" y="135"/>
                  </a:lnTo>
                  <a:lnTo>
                    <a:pt x="267" y="138"/>
                  </a:lnTo>
                  <a:lnTo>
                    <a:pt x="258" y="173"/>
                  </a:lnTo>
                  <a:lnTo>
                    <a:pt x="218" y="264"/>
                  </a:lnTo>
                  <a:lnTo>
                    <a:pt x="192" y="321"/>
                  </a:lnTo>
                  <a:lnTo>
                    <a:pt x="156" y="367"/>
                  </a:lnTo>
                  <a:lnTo>
                    <a:pt x="125" y="390"/>
                  </a:lnTo>
                  <a:lnTo>
                    <a:pt x="90" y="413"/>
                  </a:lnTo>
                  <a:lnTo>
                    <a:pt x="72" y="401"/>
                  </a:lnTo>
                  <a:lnTo>
                    <a:pt x="50" y="390"/>
                  </a:lnTo>
                  <a:lnTo>
                    <a:pt x="41" y="379"/>
                  </a:lnTo>
                  <a:lnTo>
                    <a:pt x="27" y="356"/>
                  </a:lnTo>
                  <a:lnTo>
                    <a:pt x="23" y="321"/>
                  </a:lnTo>
                  <a:lnTo>
                    <a:pt x="19" y="287"/>
                  </a:lnTo>
                  <a:lnTo>
                    <a:pt x="19" y="276"/>
                  </a:lnTo>
                  <a:lnTo>
                    <a:pt x="23" y="150"/>
                  </a:lnTo>
                  <a:lnTo>
                    <a:pt x="248" y="49"/>
                  </a:lnTo>
                  <a:close/>
                  <a:moveTo>
                    <a:pt x="249" y="1"/>
                  </a:moveTo>
                  <a:lnTo>
                    <a:pt x="14" y="104"/>
                  </a:lnTo>
                  <a:lnTo>
                    <a:pt x="10" y="115"/>
                  </a:lnTo>
                  <a:lnTo>
                    <a:pt x="5" y="127"/>
                  </a:lnTo>
                  <a:lnTo>
                    <a:pt x="1" y="276"/>
                  </a:lnTo>
                  <a:lnTo>
                    <a:pt x="1" y="287"/>
                  </a:lnTo>
                  <a:lnTo>
                    <a:pt x="5" y="333"/>
                  </a:lnTo>
                  <a:lnTo>
                    <a:pt x="14" y="379"/>
                  </a:lnTo>
                  <a:lnTo>
                    <a:pt x="27" y="413"/>
                  </a:lnTo>
                  <a:lnTo>
                    <a:pt x="45" y="436"/>
                  </a:lnTo>
                  <a:lnTo>
                    <a:pt x="67" y="447"/>
                  </a:lnTo>
                  <a:lnTo>
                    <a:pt x="90" y="459"/>
                  </a:lnTo>
                  <a:lnTo>
                    <a:pt x="129" y="436"/>
                  </a:lnTo>
                  <a:lnTo>
                    <a:pt x="165" y="401"/>
                  </a:lnTo>
                  <a:lnTo>
                    <a:pt x="200" y="356"/>
                  </a:lnTo>
                  <a:lnTo>
                    <a:pt x="227" y="298"/>
                  </a:lnTo>
                  <a:lnTo>
                    <a:pt x="271" y="195"/>
                  </a:lnTo>
                  <a:lnTo>
                    <a:pt x="285" y="150"/>
                  </a:lnTo>
                  <a:lnTo>
                    <a:pt x="289" y="138"/>
                  </a:lnTo>
                  <a:lnTo>
                    <a:pt x="289" y="127"/>
                  </a:lnTo>
                  <a:lnTo>
                    <a:pt x="258" y="12"/>
                  </a:lnTo>
                  <a:lnTo>
                    <a:pt x="258"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rot="10800000" flipH="1">
              <a:off x="493852" y="4512596"/>
              <a:ext cx="76541" cy="26300"/>
            </a:xfrm>
            <a:custGeom>
              <a:avLst/>
              <a:gdLst/>
              <a:ahLst/>
              <a:cxnLst/>
              <a:rect l="l" t="t" r="r" b="b"/>
              <a:pathLst>
                <a:path w="240" h="207" extrusionOk="0">
                  <a:moveTo>
                    <a:pt x="142" y="0"/>
                  </a:moveTo>
                  <a:lnTo>
                    <a:pt x="102" y="12"/>
                  </a:lnTo>
                  <a:lnTo>
                    <a:pt x="58" y="46"/>
                  </a:lnTo>
                  <a:lnTo>
                    <a:pt x="9" y="103"/>
                  </a:lnTo>
                  <a:lnTo>
                    <a:pt x="5" y="115"/>
                  </a:lnTo>
                  <a:lnTo>
                    <a:pt x="0" y="138"/>
                  </a:lnTo>
                  <a:lnTo>
                    <a:pt x="5" y="172"/>
                  </a:lnTo>
                  <a:lnTo>
                    <a:pt x="13" y="184"/>
                  </a:lnTo>
                  <a:lnTo>
                    <a:pt x="40" y="195"/>
                  </a:lnTo>
                  <a:lnTo>
                    <a:pt x="62" y="206"/>
                  </a:lnTo>
                  <a:lnTo>
                    <a:pt x="107" y="206"/>
                  </a:lnTo>
                  <a:lnTo>
                    <a:pt x="147" y="184"/>
                  </a:lnTo>
                  <a:lnTo>
                    <a:pt x="178" y="149"/>
                  </a:lnTo>
                  <a:lnTo>
                    <a:pt x="204" y="103"/>
                  </a:lnTo>
                  <a:lnTo>
                    <a:pt x="222" y="69"/>
                  </a:lnTo>
                  <a:lnTo>
                    <a:pt x="240" y="35"/>
                  </a:lnTo>
                  <a:lnTo>
                    <a:pt x="222" y="23"/>
                  </a:lnTo>
                  <a:lnTo>
                    <a:pt x="200" y="12"/>
                  </a:lnTo>
                  <a:lnTo>
                    <a:pt x="173" y="0"/>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rot="10800000" flipH="1">
              <a:off x="490982" y="4509674"/>
              <a:ext cx="82281" cy="32144"/>
            </a:xfrm>
            <a:custGeom>
              <a:avLst/>
              <a:gdLst/>
              <a:ahLst/>
              <a:cxnLst/>
              <a:rect l="l" t="t" r="r" b="b"/>
              <a:pathLst>
                <a:path w="258" h="253" extrusionOk="0">
                  <a:moveTo>
                    <a:pt x="200" y="46"/>
                  </a:moveTo>
                  <a:lnTo>
                    <a:pt x="222" y="58"/>
                  </a:lnTo>
                  <a:lnTo>
                    <a:pt x="232" y="68"/>
                  </a:lnTo>
                  <a:lnTo>
                    <a:pt x="231" y="69"/>
                  </a:lnTo>
                  <a:lnTo>
                    <a:pt x="200" y="126"/>
                  </a:lnTo>
                  <a:lnTo>
                    <a:pt x="178" y="149"/>
                  </a:lnTo>
                  <a:lnTo>
                    <a:pt x="151" y="184"/>
                  </a:lnTo>
                  <a:lnTo>
                    <a:pt x="120" y="195"/>
                  </a:lnTo>
                  <a:lnTo>
                    <a:pt x="89" y="207"/>
                  </a:lnTo>
                  <a:lnTo>
                    <a:pt x="58" y="207"/>
                  </a:lnTo>
                  <a:lnTo>
                    <a:pt x="27" y="184"/>
                  </a:lnTo>
                  <a:lnTo>
                    <a:pt x="22" y="172"/>
                  </a:lnTo>
                  <a:lnTo>
                    <a:pt x="18" y="161"/>
                  </a:lnTo>
                  <a:lnTo>
                    <a:pt x="18" y="149"/>
                  </a:lnTo>
                  <a:lnTo>
                    <a:pt x="22" y="138"/>
                  </a:lnTo>
                  <a:lnTo>
                    <a:pt x="67" y="92"/>
                  </a:lnTo>
                  <a:lnTo>
                    <a:pt x="102" y="69"/>
                  </a:lnTo>
                  <a:lnTo>
                    <a:pt x="138" y="46"/>
                  </a:lnTo>
                  <a:close/>
                  <a:moveTo>
                    <a:pt x="138" y="1"/>
                  </a:moveTo>
                  <a:lnTo>
                    <a:pt x="98" y="23"/>
                  </a:lnTo>
                  <a:lnTo>
                    <a:pt x="58" y="58"/>
                  </a:lnTo>
                  <a:lnTo>
                    <a:pt x="14" y="104"/>
                  </a:lnTo>
                  <a:lnTo>
                    <a:pt x="5" y="126"/>
                  </a:lnTo>
                  <a:lnTo>
                    <a:pt x="0" y="161"/>
                  </a:lnTo>
                  <a:lnTo>
                    <a:pt x="5" y="207"/>
                  </a:lnTo>
                  <a:lnTo>
                    <a:pt x="14" y="218"/>
                  </a:lnTo>
                  <a:lnTo>
                    <a:pt x="18" y="229"/>
                  </a:lnTo>
                  <a:lnTo>
                    <a:pt x="53" y="252"/>
                  </a:lnTo>
                  <a:lnTo>
                    <a:pt x="89" y="252"/>
                  </a:lnTo>
                  <a:lnTo>
                    <a:pt x="124" y="241"/>
                  </a:lnTo>
                  <a:lnTo>
                    <a:pt x="156" y="229"/>
                  </a:lnTo>
                  <a:lnTo>
                    <a:pt x="187" y="195"/>
                  </a:lnTo>
                  <a:lnTo>
                    <a:pt x="209" y="161"/>
                  </a:lnTo>
                  <a:lnTo>
                    <a:pt x="244" y="104"/>
                  </a:lnTo>
                  <a:lnTo>
                    <a:pt x="253" y="69"/>
                  </a:lnTo>
                  <a:lnTo>
                    <a:pt x="258" y="46"/>
                  </a:lnTo>
                  <a:lnTo>
                    <a:pt x="253" y="35"/>
                  </a:lnTo>
                  <a:lnTo>
                    <a:pt x="227" y="23"/>
                  </a:lnTo>
                  <a:lnTo>
                    <a:pt x="204" y="12"/>
                  </a:lnTo>
                  <a:lnTo>
                    <a:pt x="16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rot="10800000" flipH="1">
              <a:off x="595587" y="4483501"/>
              <a:ext cx="86746" cy="51075"/>
            </a:xfrm>
            <a:custGeom>
              <a:avLst/>
              <a:gdLst/>
              <a:ahLst/>
              <a:cxnLst/>
              <a:rect l="l" t="t" r="r" b="b"/>
              <a:pathLst>
                <a:path w="272" h="402" extrusionOk="0">
                  <a:moveTo>
                    <a:pt x="27" y="1"/>
                  </a:moveTo>
                  <a:lnTo>
                    <a:pt x="1" y="115"/>
                  </a:lnTo>
                  <a:lnTo>
                    <a:pt x="18" y="172"/>
                  </a:lnTo>
                  <a:lnTo>
                    <a:pt x="41" y="230"/>
                  </a:lnTo>
                  <a:lnTo>
                    <a:pt x="72" y="287"/>
                  </a:lnTo>
                  <a:lnTo>
                    <a:pt x="107" y="344"/>
                  </a:lnTo>
                  <a:lnTo>
                    <a:pt x="147" y="390"/>
                  </a:lnTo>
                  <a:lnTo>
                    <a:pt x="165" y="401"/>
                  </a:lnTo>
                  <a:lnTo>
                    <a:pt x="209" y="401"/>
                  </a:lnTo>
                  <a:lnTo>
                    <a:pt x="231" y="390"/>
                  </a:lnTo>
                  <a:lnTo>
                    <a:pt x="249" y="367"/>
                  </a:lnTo>
                  <a:lnTo>
                    <a:pt x="262" y="344"/>
                  </a:lnTo>
                  <a:lnTo>
                    <a:pt x="267" y="298"/>
                  </a:lnTo>
                  <a:lnTo>
                    <a:pt x="271" y="253"/>
                  </a:lnTo>
                  <a:lnTo>
                    <a:pt x="267" y="104"/>
                  </a:lnTo>
                  <a:lnTo>
                    <a:pt x="27" y="1"/>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rot="10800000" flipH="1">
              <a:off x="592717" y="4479181"/>
              <a:ext cx="92487" cy="58317"/>
            </a:xfrm>
            <a:custGeom>
              <a:avLst/>
              <a:gdLst/>
              <a:ahLst/>
              <a:cxnLst/>
              <a:rect l="l" t="t" r="r" b="b"/>
              <a:pathLst>
                <a:path w="290" h="459" extrusionOk="0">
                  <a:moveTo>
                    <a:pt x="42" y="49"/>
                  </a:moveTo>
                  <a:lnTo>
                    <a:pt x="267" y="150"/>
                  </a:lnTo>
                  <a:lnTo>
                    <a:pt x="271" y="276"/>
                  </a:lnTo>
                  <a:lnTo>
                    <a:pt x="271" y="287"/>
                  </a:lnTo>
                  <a:lnTo>
                    <a:pt x="267" y="321"/>
                  </a:lnTo>
                  <a:lnTo>
                    <a:pt x="263" y="356"/>
                  </a:lnTo>
                  <a:lnTo>
                    <a:pt x="249" y="379"/>
                  </a:lnTo>
                  <a:lnTo>
                    <a:pt x="240" y="390"/>
                  </a:lnTo>
                  <a:lnTo>
                    <a:pt x="218" y="401"/>
                  </a:lnTo>
                  <a:lnTo>
                    <a:pt x="200" y="413"/>
                  </a:lnTo>
                  <a:lnTo>
                    <a:pt x="169" y="401"/>
                  </a:lnTo>
                  <a:lnTo>
                    <a:pt x="138" y="367"/>
                  </a:lnTo>
                  <a:lnTo>
                    <a:pt x="107" y="333"/>
                  </a:lnTo>
                  <a:lnTo>
                    <a:pt x="81" y="276"/>
                  </a:lnTo>
                  <a:lnTo>
                    <a:pt x="36" y="184"/>
                  </a:lnTo>
                  <a:lnTo>
                    <a:pt x="22" y="137"/>
                  </a:lnTo>
                  <a:lnTo>
                    <a:pt x="22" y="137"/>
                  </a:lnTo>
                  <a:lnTo>
                    <a:pt x="42" y="49"/>
                  </a:lnTo>
                  <a:close/>
                  <a:moveTo>
                    <a:pt x="32" y="1"/>
                  </a:moveTo>
                  <a:lnTo>
                    <a:pt x="27" y="12"/>
                  </a:lnTo>
                  <a:lnTo>
                    <a:pt x="1" y="127"/>
                  </a:lnTo>
                  <a:lnTo>
                    <a:pt x="1" y="138"/>
                  </a:lnTo>
                  <a:lnTo>
                    <a:pt x="5" y="150"/>
                  </a:lnTo>
                  <a:lnTo>
                    <a:pt x="18" y="195"/>
                  </a:lnTo>
                  <a:lnTo>
                    <a:pt x="63" y="298"/>
                  </a:lnTo>
                  <a:lnTo>
                    <a:pt x="89" y="356"/>
                  </a:lnTo>
                  <a:lnTo>
                    <a:pt x="125" y="401"/>
                  </a:lnTo>
                  <a:lnTo>
                    <a:pt x="160" y="436"/>
                  </a:lnTo>
                  <a:lnTo>
                    <a:pt x="200" y="459"/>
                  </a:lnTo>
                  <a:lnTo>
                    <a:pt x="223" y="447"/>
                  </a:lnTo>
                  <a:lnTo>
                    <a:pt x="245" y="436"/>
                  </a:lnTo>
                  <a:lnTo>
                    <a:pt x="263" y="413"/>
                  </a:lnTo>
                  <a:lnTo>
                    <a:pt x="276" y="379"/>
                  </a:lnTo>
                  <a:lnTo>
                    <a:pt x="285" y="333"/>
                  </a:lnTo>
                  <a:lnTo>
                    <a:pt x="289" y="287"/>
                  </a:lnTo>
                  <a:lnTo>
                    <a:pt x="289" y="276"/>
                  </a:lnTo>
                  <a:lnTo>
                    <a:pt x="285" y="127"/>
                  </a:lnTo>
                  <a:lnTo>
                    <a:pt x="280" y="115"/>
                  </a:lnTo>
                  <a:lnTo>
                    <a:pt x="276" y="104"/>
                  </a:lnTo>
                  <a:lnTo>
                    <a:pt x="4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rot="10800000" flipH="1">
              <a:off x="604198" y="4512596"/>
              <a:ext cx="76541" cy="26300"/>
            </a:xfrm>
            <a:custGeom>
              <a:avLst/>
              <a:gdLst/>
              <a:ahLst/>
              <a:cxnLst/>
              <a:rect l="l" t="t" r="r" b="b"/>
              <a:pathLst>
                <a:path w="240" h="207" extrusionOk="0">
                  <a:moveTo>
                    <a:pt x="67" y="0"/>
                  </a:moveTo>
                  <a:lnTo>
                    <a:pt x="40" y="12"/>
                  </a:lnTo>
                  <a:lnTo>
                    <a:pt x="18" y="23"/>
                  </a:lnTo>
                  <a:lnTo>
                    <a:pt x="0" y="35"/>
                  </a:lnTo>
                  <a:lnTo>
                    <a:pt x="18" y="69"/>
                  </a:lnTo>
                  <a:lnTo>
                    <a:pt x="36" y="103"/>
                  </a:lnTo>
                  <a:lnTo>
                    <a:pt x="62" y="149"/>
                  </a:lnTo>
                  <a:lnTo>
                    <a:pt x="93" y="184"/>
                  </a:lnTo>
                  <a:lnTo>
                    <a:pt x="133" y="206"/>
                  </a:lnTo>
                  <a:lnTo>
                    <a:pt x="178" y="206"/>
                  </a:lnTo>
                  <a:lnTo>
                    <a:pt x="200" y="195"/>
                  </a:lnTo>
                  <a:lnTo>
                    <a:pt x="227" y="184"/>
                  </a:lnTo>
                  <a:lnTo>
                    <a:pt x="235" y="172"/>
                  </a:lnTo>
                  <a:lnTo>
                    <a:pt x="240" y="138"/>
                  </a:lnTo>
                  <a:lnTo>
                    <a:pt x="235" y="115"/>
                  </a:lnTo>
                  <a:lnTo>
                    <a:pt x="231" y="103"/>
                  </a:lnTo>
                  <a:lnTo>
                    <a:pt x="182" y="46"/>
                  </a:lnTo>
                  <a:lnTo>
                    <a:pt x="138" y="12"/>
                  </a:lnTo>
                  <a:lnTo>
                    <a:pt x="98" y="0"/>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rot="10800000" flipH="1">
              <a:off x="601328" y="4509674"/>
              <a:ext cx="82281" cy="32144"/>
            </a:xfrm>
            <a:custGeom>
              <a:avLst/>
              <a:gdLst/>
              <a:ahLst/>
              <a:cxnLst/>
              <a:rect l="l" t="t" r="r" b="b"/>
              <a:pathLst>
                <a:path w="258" h="253" extrusionOk="0">
                  <a:moveTo>
                    <a:pt x="120" y="46"/>
                  </a:moveTo>
                  <a:lnTo>
                    <a:pt x="156" y="69"/>
                  </a:lnTo>
                  <a:lnTo>
                    <a:pt x="191" y="92"/>
                  </a:lnTo>
                  <a:lnTo>
                    <a:pt x="236" y="138"/>
                  </a:lnTo>
                  <a:lnTo>
                    <a:pt x="240" y="149"/>
                  </a:lnTo>
                  <a:lnTo>
                    <a:pt x="240" y="161"/>
                  </a:lnTo>
                  <a:lnTo>
                    <a:pt x="236" y="172"/>
                  </a:lnTo>
                  <a:lnTo>
                    <a:pt x="231" y="184"/>
                  </a:lnTo>
                  <a:lnTo>
                    <a:pt x="200" y="207"/>
                  </a:lnTo>
                  <a:lnTo>
                    <a:pt x="138" y="207"/>
                  </a:lnTo>
                  <a:lnTo>
                    <a:pt x="111" y="184"/>
                  </a:lnTo>
                  <a:lnTo>
                    <a:pt x="85" y="161"/>
                  </a:lnTo>
                  <a:lnTo>
                    <a:pt x="62" y="126"/>
                  </a:lnTo>
                  <a:lnTo>
                    <a:pt x="31" y="81"/>
                  </a:lnTo>
                  <a:lnTo>
                    <a:pt x="25" y="64"/>
                  </a:lnTo>
                  <a:lnTo>
                    <a:pt x="25" y="64"/>
                  </a:lnTo>
                  <a:lnTo>
                    <a:pt x="31" y="58"/>
                  </a:lnTo>
                  <a:lnTo>
                    <a:pt x="58" y="46"/>
                  </a:lnTo>
                  <a:close/>
                  <a:moveTo>
                    <a:pt x="89" y="1"/>
                  </a:moveTo>
                  <a:lnTo>
                    <a:pt x="54" y="12"/>
                  </a:lnTo>
                  <a:lnTo>
                    <a:pt x="31" y="23"/>
                  </a:lnTo>
                  <a:lnTo>
                    <a:pt x="5" y="35"/>
                  </a:lnTo>
                  <a:lnTo>
                    <a:pt x="0" y="46"/>
                  </a:lnTo>
                  <a:lnTo>
                    <a:pt x="5" y="69"/>
                  </a:lnTo>
                  <a:lnTo>
                    <a:pt x="14" y="104"/>
                  </a:lnTo>
                  <a:lnTo>
                    <a:pt x="49" y="161"/>
                  </a:lnTo>
                  <a:lnTo>
                    <a:pt x="71" y="195"/>
                  </a:lnTo>
                  <a:lnTo>
                    <a:pt x="102" y="229"/>
                  </a:lnTo>
                  <a:lnTo>
                    <a:pt x="133" y="241"/>
                  </a:lnTo>
                  <a:lnTo>
                    <a:pt x="169" y="252"/>
                  </a:lnTo>
                  <a:lnTo>
                    <a:pt x="204" y="252"/>
                  </a:lnTo>
                  <a:lnTo>
                    <a:pt x="240" y="229"/>
                  </a:lnTo>
                  <a:lnTo>
                    <a:pt x="244" y="218"/>
                  </a:lnTo>
                  <a:lnTo>
                    <a:pt x="253" y="207"/>
                  </a:lnTo>
                  <a:lnTo>
                    <a:pt x="258" y="161"/>
                  </a:lnTo>
                  <a:lnTo>
                    <a:pt x="253" y="126"/>
                  </a:lnTo>
                  <a:lnTo>
                    <a:pt x="244" y="104"/>
                  </a:lnTo>
                  <a:lnTo>
                    <a:pt x="200" y="58"/>
                  </a:lnTo>
                  <a:lnTo>
                    <a:pt x="160" y="23"/>
                  </a:lnTo>
                  <a:lnTo>
                    <a:pt x="12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rot="10800000" flipH="1">
              <a:off x="586977" y="4530002"/>
              <a:ext cx="64103" cy="61239"/>
            </a:xfrm>
            <a:custGeom>
              <a:avLst/>
              <a:gdLst/>
              <a:ahLst/>
              <a:cxnLst/>
              <a:rect l="l" t="t" r="r" b="b"/>
              <a:pathLst>
                <a:path w="201" h="482" extrusionOk="0">
                  <a:moveTo>
                    <a:pt x="116" y="1"/>
                  </a:moveTo>
                  <a:lnTo>
                    <a:pt x="107" y="58"/>
                  </a:lnTo>
                  <a:lnTo>
                    <a:pt x="81" y="195"/>
                  </a:lnTo>
                  <a:lnTo>
                    <a:pt x="63" y="264"/>
                  </a:lnTo>
                  <a:lnTo>
                    <a:pt x="41" y="332"/>
                  </a:lnTo>
                  <a:lnTo>
                    <a:pt x="23" y="390"/>
                  </a:lnTo>
                  <a:lnTo>
                    <a:pt x="1" y="424"/>
                  </a:lnTo>
                  <a:lnTo>
                    <a:pt x="45" y="481"/>
                  </a:lnTo>
                  <a:lnTo>
                    <a:pt x="63" y="470"/>
                  </a:lnTo>
                  <a:lnTo>
                    <a:pt x="112" y="401"/>
                  </a:lnTo>
                  <a:lnTo>
                    <a:pt x="139" y="355"/>
                  </a:lnTo>
                  <a:lnTo>
                    <a:pt x="165" y="298"/>
                  </a:lnTo>
                  <a:lnTo>
                    <a:pt x="187" y="218"/>
                  </a:lnTo>
                  <a:lnTo>
                    <a:pt x="201" y="138"/>
                  </a:lnTo>
                  <a:lnTo>
                    <a:pt x="139" y="161"/>
                  </a:lnTo>
                  <a:lnTo>
                    <a:pt x="116" y="1"/>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rot="10800000" flipH="1">
              <a:off x="584425" y="4527080"/>
              <a:ext cx="69525" cy="67084"/>
            </a:xfrm>
            <a:custGeom>
              <a:avLst/>
              <a:gdLst/>
              <a:ahLst/>
              <a:cxnLst/>
              <a:rect l="l" t="t" r="r" b="b"/>
              <a:pathLst>
                <a:path w="218" h="528" extrusionOk="0">
                  <a:moveTo>
                    <a:pt x="124" y="92"/>
                  </a:moveTo>
                  <a:lnTo>
                    <a:pt x="138" y="195"/>
                  </a:lnTo>
                  <a:lnTo>
                    <a:pt x="142" y="207"/>
                  </a:lnTo>
                  <a:lnTo>
                    <a:pt x="147" y="207"/>
                  </a:lnTo>
                  <a:lnTo>
                    <a:pt x="193" y="189"/>
                  </a:lnTo>
                  <a:lnTo>
                    <a:pt x="193" y="189"/>
                  </a:lnTo>
                  <a:lnTo>
                    <a:pt x="186" y="230"/>
                  </a:lnTo>
                  <a:lnTo>
                    <a:pt x="169" y="298"/>
                  </a:lnTo>
                  <a:lnTo>
                    <a:pt x="147" y="355"/>
                  </a:lnTo>
                  <a:lnTo>
                    <a:pt x="120" y="401"/>
                  </a:lnTo>
                  <a:lnTo>
                    <a:pt x="76" y="458"/>
                  </a:lnTo>
                  <a:lnTo>
                    <a:pt x="49" y="481"/>
                  </a:lnTo>
                  <a:lnTo>
                    <a:pt x="50" y="488"/>
                  </a:lnTo>
                  <a:lnTo>
                    <a:pt x="25" y="452"/>
                  </a:lnTo>
                  <a:lnTo>
                    <a:pt x="25" y="452"/>
                  </a:lnTo>
                  <a:lnTo>
                    <a:pt x="36" y="435"/>
                  </a:lnTo>
                  <a:lnTo>
                    <a:pt x="58" y="378"/>
                  </a:lnTo>
                  <a:lnTo>
                    <a:pt x="76" y="310"/>
                  </a:lnTo>
                  <a:lnTo>
                    <a:pt x="98" y="230"/>
                  </a:lnTo>
                  <a:lnTo>
                    <a:pt x="124" y="92"/>
                  </a:lnTo>
                  <a:lnTo>
                    <a:pt x="124" y="92"/>
                  </a:lnTo>
                  <a:close/>
                  <a:moveTo>
                    <a:pt x="120" y="1"/>
                  </a:moveTo>
                  <a:lnTo>
                    <a:pt x="115" y="12"/>
                  </a:lnTo>
                  <a:lnTo>
                    <a:pt x="115" y="24"/>
                  </a:lnTo>
                  <a:lnTo>
                    <a:pt x="111" y="46"/>
                  </a:lnTo>
                  <a:lnTo>
                    <a:pt x="93" y="138"/>
                  </a:lnTo>
                  <a:lnTo>
                    <a:pt x="71" y="241"/>
                  </a:lnTo>
                  <a:lnTo>
                    <a:pt x="44" y="344"/>
                  </a:lnTo>
                  <a:lnTo>
                    <a:pt x="22" y="401"/>
                  </a:lnTo>
                  <a:lnTo>
                    <a:pt x="5" y="424"/>
                  </a:lnTo>
                  <a:lnTo>
                    <a:pt x="0" y="435"/>
                  </a:lnTo>
                  <a:lnTo>
                    <a:pt x="0" y="447"/>
                  </a:lnTo>
                  <a:lnTo>
                    <a:pt x="0" y="458"/>
                  </a:lnTo>
                  <a:lnTo>
                    <a:pt x="5" y="470"/>
                  </a:lnTo>
                  <a:lnTo>
                    <a:pt x="49" y="527"/>
                  </a:lnTo>
                  <a:lnTo>
                    <a:pt x="53" y="527"/>
                  </a:lnTo>
                  <a:lnTo>
                    <a:pt x="76" y="504"/>
                  </a:lnTo>
                  <a:lnTo>
                    <a:pt x="124" y="447"/>
                  </a:lnTo>
                  <a:lnTo>
                    <a:pt x="151" y="401"/>
                  </a:lnTo>
                  <a:lnTo>
                    <a:pt x="178" y="332"/>
                  </a:lnTo>
                  <a:lnTo>
                    <a:pt x="200" y="252"/>
                  </a:lnTo>
                  <a:lnTo>
                    <a:pt x="218" y="172"/>
                  </a:lnTo>
                  <a:lnTo>
                    <a:pt x="213" y="149"/>
                  </a:lnTo>
                  <a:lnTo>
                    <a:pt x="209" y="138"/>
                  </a:lnTo>
                  <a:lnTo>
                    <a:pt x="151" y="161"/>
                  </a:lnTo>
                  <a:lnTo>
                    <a:pt x="133" y="12"/>
                  </a:lnTo>
                  <a:lnTo>
                    <a:pt x="12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rot="10800000" flipH="1">
              <a:off x="523512" y="4530002"/>
              <a:ext cx="63784" cy="61239"/>
            </a:xfrm>
            <a:custGeom>
              <a:avLst/>
              <a:gdLst/>
              <a:ahLst/>
              <a:cxnLst/>
              <a:rect l="l" t="t" r="r" b="b"/>
              <a:pathLst>
                <a:path w="200" h="482" extrusionOk="0">
                  <a:moveTo>
                    <a:pt x="85" y="1"/>
                  </a:moveTo>
                  <a:lnTo>
                    <a:pt x="62" y="161"/>
                  </a:lnTo>
                  <a:lnTo>
                    <a:pt x="0" y="138"/>
                  </a:lnTo>
                  <a:lnTo>
                    <a:pt x="14" y="218"/>
                  </a:lnTo>
                  <a:lnTo>
                    <a:pt x="36" y="298"/>
                  </a:lnTo>
                  <a:lnTo>
                    <a:pt x="62" y="355"/>
                  </a:lnTo>
                  <a:lnTo>
                    <a:pt x="89" y="401"/>
                  </a:lnTo>
                  <a:lnTo>
                    <a:pt x="138" y="470"/>
                  </a:lnTo>
                  <a:lnTo>
                    <a:pt x="156" y="481"/>
                  </a:lnTo>
                  <a:lnTo>
                    <a:pt x="200" y="424"/>
                  </a:lnTo>
                  <a:lnTo>
                    <a:pt x="178" y="390"/>
                  </a:lnTo>
                  <a:lnTo>
                    <a:pt x="160" y="332"/>
                  </a:lnTo>
                  <a:lnTo>
                    <a:pt x="138" y="264"/>
                  </a:lnTo>
                  <a:lnTo>
                    <a:pt x="120" y="195"/>
                  </a:lnTo>
                  <a:lnTo>
                    <a:pt x="93" y="58"/>
                  </a:lnTo>
                  <a:lnTo>
                    <a:pt x="85" y="1"/>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rot="10800000" flipH="1">
              <a:off x="520641" y="4527080"/>
              <a:ext cx="69525" cy="67084"/>
            </a:xfrm>
            <a:custGeom>
              <a:avLst/>
              <a:gdLst/>
              <a:ahLst/>
              <a:cxnLst/>
              <a:rect l="l" t="t" r="r" b="b"/>
              <a:pathLst>
                <a:path w="218" h="528" extrusionOk="0">
                  <a:moveTo>
                    <a:pt x="95" y="85"/>
                  </a:moveTo>
                  <a:lnTo>
                    <a:pt x="107" y="149"/>
                  </a:lnTo>
                  <a:lnTo>
                    <a:pt x="129" y="264"/>
                  </a:lnTo>
                  <a:lnTo>
                    <a:pt x="160" y="378"/>
                  </a:lnTo>
                  <a:lnTo>
                    <a:pt x="182" y="435"/>
                  </a:lnTo>
                  <a:lnTo>
                    <a:pt x="193" y="452"/>
                  </a:lnTo>
                  <a:lnTo>
                    <a:pt x="193" y="452"/>
                  </a:lnTo>
                  <a:lnTo>
                    <a:pt x="168" y="488"/>
                  </a:lnTo>
                  <a:lnTo>
                    <a:pt x="168" y="488"/>
                  </a:lnTo>
                  <a:lnTo>
                    <a:pt x="169" y="481"/>
                  </a:lnTo>
                  <a:lnTo>
                    <a:pt x="165" y="481"/>
                  </a:lnTo>
                  <a:lnTo>
                    <a:pt x="151" y="470"/>
                  </a:lnTo>
                  <a:lnTo>
                    <a:pt x="102" y="401"/>
                  </a:lnTo>
                  <a:lnTo>
                    <a:pt x="76" y="355"/>
                  </a:lnTo>
                  <a:lnTo>
                    <a:pt x="54" y="298"/>
                  </a:lnTo>
                  <a:lnTo>
                    <a:pt x="31" y="230"/>
                  </a:lnTo>
                  <a:lnTo>
                    <a:pt x="25" y="189"/>
                  </a:lnTo>
                  <a:lnTo>
                    <a:pt x="25" y="189"/>
                  </a:lnTo>
                  <a:lnTo>
                    <a:pt x="71" y="207"/>
                  </a:lnTo>
                  <a:lnTo>
                    <a:pt x="76" y="207"/>
                  </a:lnTo>
                  <a:lnTo>
                    <a:pt x="80" y="195"/>
                  </a:lnTo>
                  <a:lnTo>
                    <a:pt x="95" y="85"/>
                  </a:lnTo>
                  <a:close/>
                  <a:moveTo>
                    <a:pt x="89" y="1"/>
                  </a:moveTo>
                  <a:lnTo>
                    <a:pt x="85" y="12"/>
                  </a:lnTo>
                  <a:lnTo>
                    <a:pt x="67" y="161"/>
                  </a:lnTo>
                  <a:lnTo>
                    <a:pt x="9" y="138"/>
                  </a:lnTo>
                  <a:lnTo>
                    <a:pt x="5" y="149"/>
                  </a:lnTo>
                  <a:lnTo>
                    <a:pt x="0" y="172"/>
                  </a:lnTo>
                  <a:lnTo>
                    <a:pt x="18" y="252"/>
                  </a:lnTo>
                  <a:lnTo>
                    <a:pt x="40" y="332"/>
                  </a:lnTo>
                  <a:lnTo>
                    <a:pt x="67" y="401"/>
                  </a:lnTo>
                  <a:lnTo>
                    <a:pt x="94" y="447"/>
                  </a:lnTo>
                  <a:lnTo>
                    <a:pt x="142" y="504"/>
                  </a:lnTo>
                  <a:lnTo>
                    <a:pt x="165" y="527"/>
                  </a:lnTo>
                  <a:lnTo>
                    <a:pt x="169" y="527"/>
                  </a:lnTo>
                  <a:lnTo>
                    <a:pt x="213" y="470"/>
                  </a:lnTo>
                  <a:lnTo>
                    <a:pt x="218" y="458"/>
                  </a:lnTo>
                  <a:lnTo>
                    <a:pt x="218" y="447"/>
                  </a:lnTo>
                  <a:lnTo>
                    <a:pt x="218" y="435"/>
                  </a:lnTo>
                  <a:lnTo>
                    <a:pt x="213" y="424"/>
                  </a:lnTo>
                  <a:lnTo>
                    <a:pt x="196" y="401"/>
                  </a:lnTo>
                  <a:lnTo>
                    <a:pt x="178" y="367"/>
                  </a:lnTo>
                  <a:lnTo>
                    <a:pt x="147" y="241"/>
                  </a:lnTo>
                  <a:lnTo>
                    <a:pt x="120" y="115"/>
                  </a:lnTo>
                  <a:lnTo>
                    <a:pt x="102" y="24"/>
                  </a:lnTo>
                  <a:lnTo>
                    <a:pt x="102" y="12"/>
                  </a:lnTo>
                  <a:lnTo>
                    <a:pt x="98"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rot="10800000" flipH="1">
              <a:off x="561782" y="4502432"/>
              <a:ext cx="51027" cy="40784"/>
            </a:xfrm>
            <a:custGeom>
              <a:avLst/>
              <a:gdLst/>
              <a:ahLst/>
              <a:cxnLst/>
              <a:rect l="l" t="t" r="r" b="b"/>
              <a:pathLst>
                <a:path w="160" h="321" extrusionOk="0">
                  <a:moveTo>
                    <a:pt x="80" y="0"/>
                  </a:moveTo>
                  <a:lnTo>
                    <a:pt x="49" y="12"/>
                  </a:lnTo>
                  <a:lnTo>
                    <a:pt x="22" y="46"/>
                  </a:lnTo>
                  <a:lnTo>
                    <a:pt x="13" y="80"/>
                  </a:lnTo>
                  <a:lnTo>
                    <a:pt x="5" y="103"/>
                  </a:lnTo>
                  <a:lnTo>
                    <a:pt x="0" y="137"/>
                  </a:lnTo>
                  <a:lnTo>
                    <a:pt x="0" y="160"/>
                  </a:lnTo>
                  <a:lnTo>
                    <a:pt x="0" y="195"/>
                  </a:lnTo>
                  <a:lnTo>
                    <a:pt x="5" y="229"/>
                  </a:lnTo>
                  <a:lnTo>
                    <a:pt x="13" y="252"/>
                  </a:lnTo>
                  <a:lnTo>
                    <a:pt x="22" y="275"/>
                  </a:lnTo>
                  <a:lnTo>
                    <a:pt x="49" y="309"/>
                  </a:lnTo>
                  <a:lnTo>
                    <a:pt x="80" y="321"/>
                  </a:lnTo>
                  <a:lnTo>
                    <a:pt x="111" y="309"/>
                  </a:lnTo>
                  <a:lnTo>
                    <a:pt x="138" y="275"/>
                  </a:lnTo>
                  <a:lnTo>
                    <a:pt x="147" y="252"/>
                  </a:lnTo>
                  <a:lnTo>
                    <a:pt x="155" y="229"/>
                  </a:lnTo>
                  <a:lnTo>
                    <a:pt x="160" y="195"/>
                  </a:lnTo>
                  <a:lnTo>
                    <a:pt x="160" y="160"/>
                  </a:lnTo>
                  <a:lnTo>
                    <a:pt x="160" y="137"/>
                  </a:lnTo>
                  <a:lnTo>
                    <a:pt x="155" y="103"/>
                  </a:lnTo>
                  <a:lnTo>
                    <a:pt x="147" y="80"/>
                  </a:lnTo>
                  <a:lnTo>
                    <a:pt x="138" y="46"/>
                  </a:lnTo>
                  <a:lnTo>
                    <a:pt x="111" y="12"/>
                  </a:lnTo>
                  <a:lnTo>
                    <a:pt x="80" y="0"/>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rot="10800000" flipH="1">
              <a:off x="561782" y="4502432"/>
              <a:ext cx="51027" cy="26300"/>
            </a:xfrm>
            <a:custGeom>
              <a:avLst/>
              <a:gdLst/>
              <a:ahLst/>
              <a:cxnLst/>
              <a:rect l="l" t="t" r="r" b="b"/>
              <a:pathLst>
                <a:path w="160" h="207" extrusionOk="0">
                  <a:moveTo>
                    <a:pt x="5" y="1"/>
                  </a:moveTo>
                  <a:lnTo>
                    <a:pt x="0" y="46"/>
                  </a:lnTo>
                  <a:lnTo>
                    <a:pt x="0" y="81"/>
                  </a:lnTo>
                  <a:lnTo>
                    <a:pt x="5" y="115"/>
                  </a:lnTo>
                  <a:lnTo>
                    <a:pt x="13" y="138"/>
                  </a:lnTo>
                  <a:lnTo>
                    <a:pt x="22" y="161"/>
                  </a:lnTo>
                  <a:lnTo>
                    <a:pt x="49" y="195"/>
                  </a:lnTo>
                  <a:lnTo>
                    <a:pt x="80" y="207"/>
                  </a:lnTo>
                  <a:lnTo>
                    <a:pt x="111" y="195"/>
                  </a:lnTo>
                  <a:lnTo>
                    <a:pt x="138" y="161"/>
                  </a:lnTo>
                  <a:lnTo>
                    <a:pt x="147" y="138"/>
                  </a:lnTo>
                  <a:lnTo>
                    <a:pt x="155" y="115"/>
                  </a:lnTo>
                  <a:lnTo>
                    <a:pt x="160" y="81"/>
                  </a:lnTo>
                  <a:lnTo>
                    <a:pt x="160" y="46"/>
                  </a:lnTo>
                  <a:lnTo>
                    <a:pt x="155" y="1"/>
                  </a:lnTo>
                  <a:lnTo>
                    <a:pt x="147" y="46"/>
                  </a:lnTo>
                  <a:lnTo>
                    <a:pt x="129" y="81"/>
                  </a:lnTo>
                  <a:lnTo>
                    <a:pt x="107" y="115"/>
                  </a:lnTo>
                  <a:lnTo>
                    <a:pt x="53" y="115"/>
                  </a:lnTo>
                  <a:lnTo>
                    <a:pt x="31" y="81"/>
                  </a:lnTo>
                  <a:lnTo>
                    <a:pt x="13" y="46"/>
                  </a:lnTo>
                  <a:lnTo>
                    <a:pt x="5" y="1"/>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rot="10800000" flipH="1">
              <a:off x="558912" y="4499510"/>
              <a:ext cx="56768" cy="46628"/>
            </a:xfrm>
            <a:custGeom>
              <a:avLst/>
              <a:gdLst/>
              <a:ahLst/>
              <a:cxnLst/>
              <a:rect l="l" t="t" r="r" b="b"/>
              <a:pathLst>
                <a:path w="178" h="367" extrusionOk="0">
                  <a:moveTo>
                    <a:pt x="89" y="46"/>
                  </a:moveTo>
                  <a:lnTo>
                    <a:pt x="116" y="57"/>
                  </a:lnTo>
                  <a:lnTo>
                    <a:pt x="138" y="92"/>
                  </a:lnTo>
                  <a:lnTo>
                    <a:pt x="156" y="138"/>
                  </a:lnTo>
                  <a:lnTo>
                    <a:pt x="160" y="183"/>
                  </a:lnTo>
                  <a:lnTo>
                    <a:pt x="156" y="241"/>
                  </a:lnTo>
                  <a:lnTo>
                    <a:pt x="138" y="286"/>
                  </a:lnTo>
                  <a:lnTo>
                    <a:pt x="116" y="309"/>
                  </a:lnTo>
                  <a:lnTo>
                    <a:pt x="89" y="321"/>
                  </a:lnTo>
                  <a:lnTo>
                    <a:pt x="62" y="309"/>
                  </a:lnTo>
                  <a:lnTo>
                    <a:pt x="36" y="286"/>
                  </a:lnTo>
                  <a:lnTo>
                    <a:pt x="22" y="241"/>
                  </a:lnTo>
                  <a:lnTo>
                    <a:pt x="18" y="183"/>
                  </a:lnTo>
                  <a:lnTo>
                    <a:pt x="22" y="138"/>
                  </a:lnTo>
                  <a:lnTo>
                    <a:pt x="36" y="92"/>
                  </a:lnTo>
                  <a:lnTo>
                    <a:pt x="62" y="57"/>
                  </a:lnTo>
                  <a:lnTo>
                    <a:pt x="89" y="46"/>
                  </a:lnTo>
                  <a:close/>
                  <a:moveTo>
                    <a:pt x="89" y="0"/>
                  </a:moveTo>
                  <a:lnTo>
                    <a:pt x="71" y="12"/>
                  </a:lnTo>
                  <a:lnTo>
                    <a:pt x="53" y="23"/>
                  </a:lnTo>
                  <a:lnTo>
                    <a:pt x="40" y="35"/>
                  </a:lnTo>
                  <a:lnTo>
                    <a:pt x="27" y="57"/>
                  </a:lnTo>
                  <a:lnTo>
                    <a:pt x="18" y="80"/>
                  </a:lnTo>
                  <a:lnTo>
                    <a:pt x="9" y="115"/>
                  </a:lnTo>
                  <a:lnTo>
                    <a:pt x="0" y="149"/>
                  </a:lnTo>
                  <a:lnTo>
                    <a:pt x="0" y="183"/>
                  </a:lnTo>
                  <a:lnTo>
                    <a:pt x="0" y="229"/>
                  </a:lnTo>
                  <a:lnTo>
                    <a:pt x="9" y="263"/>
                  </a:lnTo>
                  <a:lnTo>
                    <a:pt x="18" y="286"/>
                  </a:lnTo>
                  <a:lnTo>
                    <a:pt x="27" y="321"/>
                  </a:lnTo>
                  <a:lnTo>
                    <a:pt x="40" y="344"/>
                  </a:lnTo>
                  <a:lnTo>
                    <a:pt x="53" y="355"/>
                  </a:lnTo>
                  <a:lnTo>
                    <a:pt x="71" y="366"/>
                  </a:lnTo>
                  <a:lnTo>
                    <a:pt x="107" y="366"/>
                  </a:lnTo>
                  <a:lnTo>
                    <a:pt x="124" y="355"/>
                  </a:lnTo>
                  <a:lnTo>
                    <a:pt x="138" y="344"/>
                  </a:lnTo>
                  <a:lnTo>
                    <a:pt x="151" y="321"/>
                  </a:lnTo>
                  <a:lnTo>
                    <a:pt x="160" y="286"/>
                  </a:lnTo>
                  <a:lnTo>
                    <a:pt x="169" y="263"/>
                  </a:lnTo>
                  <a:lnTo>
                    <a:pt x="178" y="229"/>
                  </a:lnTo>
                  <a:lnTo>
                    <a:pt x="178" y="183"/>
                  </a:lnTo>
                  <a:lnTo>
                    <a:pt x="178" y="149"/>
                  </a:lnTo>
                  <a:lnTo>
                    <a:pt x="169" y="115"/>
                  </a:lnTo>
                  <a:lnTo>
                    <a:pt x="160" y="80"/>
                  </a:lnTo>
                  <a:lnTo>
                    <a:pt x="151" y="57"/>
                  </a:lnTo>
                  <a:lnTo>
                    <a:pt x="138" y="35"/>
                  </a:lnTo>
                  <a:lnTo>
                    <a:pt x="124" y="23"/>
                  </a:lnTo>
                  <a:lnTo>
                    <a:pt x="107" y="12"/>
                  </a:lnTo>
                  <a:lnTo>
                    <a:pt x="8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1"/>
          <p:cNvGrpSpPr/>
          <p:nvPr/>
        </p:nvGrpSpPr>
        <p:grpSpPr>
          <a:xfrm>
            <a:off x="1063016" y="2300354"/>
            <a:ext cx="740002" cy="660047"/>
            <a:chOff x="1134881" y="4469017"/>
            <a:chExt cx="267574" cy="258933"/>
          </a:xfrm>
        </p:grpSpPr>
        <p:sp>
          <p:nvSpPr>
            <p:cNvPr id="434" name="Google Shape;434;p21"/>
            <p:cNvSpPr/>
            <p:nvPr/>
          </p:nvSpPr>
          <p:spPr>
            <a:xfrm rot="10800000" flipH="1">
              <a:off x="1158800" y="4701651"/>
              <a:ext cx="161692" cy="17533"/>
            </a:xfrm>
            <a:custGeom>
              <a:avLst/>
              <a:gdLst/>
              <a:ahLst/>
              <a:cxnLst/>
              <a:rect l="l" t="t" r="r" b="b"/>
              <a:pathLst>
                <a:path w="507" h="138" extrusionOk="0">
                  <a:moveTo>
                    <a:pt x="156" y="1"/>
                  </a:moveTo>
                  <a:lnTo>
                    <a:pt x="76" y="23"/>
                  </a:lnTo>
                  <a:lnTo>
                    <a:pt x="23" y="46"/>
                  </a:lnTo>
                  <a:lnTo>
                    <a:pt x="5" y="58"/>
                  </a:lnTo>
                  <a:lnTo>
                    <a:pt x="1" y="69"/>
                  </a:lnTo>
                  <a:lnTo>
                    <a:pt x="5" y="81"/>
                  </a:lnTo>
                  <a:lnTo>
                    <a:pt x="23" y="92"/>
                  </a:lnTo>
                  <a:lnTo>
                    <a:pt x="76" y="115"/>
                  </a:lnTo>
                  <a:lnTo>
                    <a:pt x="156" y="138"/>
                  </a:lnTo>
                  <a:lnTo>
                    <a:pt x="351" y="138"/>
                  </a:lnTo>
                  <a:lnTo>
                    <a:pt x="431" y="115"/>
                  </a:lnTo>
                  <a:lnTo>
                    <a:pt x="484" y="92"/>
                  </a:lnTo>
                  <a:lnTo>
                    <a:pt x="502" y="81"/>
                  </a:lnTo>
                  <a:lnTo>
                    <a:pt x="506" y="69"/>
                  </a:lnTo>
                  <a:lnTo>
                    <a:pt x="502" y="58"/>
                  </a:lnTo>
                  <a:lnTo>
                    <a:pt x="484" y="46"/>
                  </a:lnTo>
                  <a:lnTo>
                    <a:pt x="431" y="23"/>
                  </a:lnTo>
                  <a:lnTo>
                    <a:pt x="351"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rot="10800000" flipH="1">
              <a:off x="1155929" y="4592512"/>
              <a:ext cx="174449" cy="117905"/>
            </a:xfrm>
            <a:custGeom>
              <a:avLst/>
              <a:gdLst/>
              <a:ahLst/>
              <a:cxnLst/>
              <a:rect l="l" t="t" r="r" b="b"/>
              <a:pathLst>
                <a:path w="547" h="928" extrusionOk="0">
                  <a:moveTo>
                    <a:pt x="249" y="0"/>
                  </a:moveTo>
                  <a:lnTo>
                    <a:pt x="231" y="12"/>
                  </a:lnTo>
                  <a:lnTo>
                    <a:pt x="10" y="298"/>
                  </a:lnTo>
                  <a:lnTo>
                    <a:pt x="1" y="309"/>
                  </a:lnTo>
                  <a:lnTo>
                    <a:pt x="1" y="332"/>
                  </a:lnTo>
                  <a:lnTo>
                    <a:pt x="27" y="927"/>
                  </a:lnTo>
                  <a:lnTo>
                    <a:pt x="258" y="630"/>
                  </a:lnTo>
                  <a:lnTo>
                    <a:pt x="276" y="618"/>
                  </a:lnTo>
                  <a:lnTo>
                    <a:pt x="298" y="618"/>
                  </a:lnTo>
                  <a:lnTo>
                    <a:pt x="547" y="767"/>
                  </a:lnTo>
                  <a:lnTo>
                    <a:pt x="520" y="172"/>
                  </a:lnTo>
                  <a:lnTo>
                    <a:pt x="515" y="149"/>
                  </a:lnTo>
                  <a:lnTo>
                    <a:pt x="511" y="137"/>
                  </a:lnTo>
                  <a:lnTo>
                    <a:pt x="267"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rot="10800000" flipH="1">
              <a:off x="1161670" y="4592512"/>
              <a:ext cx="168709" cy="62637"/>
            </a:xfrm>
            <a:custGeom>
              <a:avLst/>
              <a:gdLst/>
              <a:ahLst/>
              <a:cxnLst/>
              <a:rect l="l" t="t" r="r" b="b"/>
              <a:pathLst>
                <a:path w="529" h="493" extrusionOk="0">
                  <a:moveTo>
                    <a:pt x="253" y="0"/>
                  </a:moveTo>
                  <a:lnTo>
                    <a:pt x="236" y="23"/>
                  </a:lnTo>
                  <a:lnTo>
                    <a:pt x="0" y="309"/>
                  </a:lnTo>
                  <a:lnTo>
                    <a:pt x="9" y="492"/>
                  </a:lnTo>
                  <a:lnTo>
                    <a:pt x="240" y="195"/>
                  </a:lnTo>
                  <a:lnTo>
                    <a:pt x="258" y="183"/>
                  </a:lnTo>
                  <a:lnTo>
                    <a:pt x="280" y="183"/>
                  </a:lnTo>
                  <a:lnTo>
                    <a:pt x="529" y="332"/>
                  </a:lnTo>
                  <a:lnTo>
                    <a:pt x="520" y="149"/>
                  </a:lnTo>
                  <a:lnTo>
                    <a:pt x="271" y="11"/>
                  </a:lnTo>
                  <a:lnTo>
                    <a:pt x="253" y="0"/>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rot="10800000" flipH="1">
              <a:off x="1153059" y="4591115"/>
              <a:ext cx="180190" cy="122225"/>
            </a:xfrm>
            <a:custGeom>
              <a:avLst/>
              <a:gdLst/>
              <a:ahLst/>
              <a:cxnLst/>
              <a:rect l="l" t="t" r="r" b="b"/>
              <a:pathLst>
                <a:path w="565" h="962" extrusionOk="0">
                  <a:moveTo>
                    <a:pt x="276" y="46"/>
                  </a:moveTo>
                  <a:lnTo>
                    <a:pt x="516" y="183"/>
                  </a:lnTo>
                  <a:lnTo>
                    <a:pt x="520" y="195"/>
                  </a:lnTo>
                  <a:lnTo>
                    <a:pt x="547" y="756"/>
                  </a:lnTo>
                  <a:lnTo>
                    <a:pt x="307" y="618"/>
                  </a:lnTo>
                  <a:lnTo>
                    <a:pt x="280" y="618"/>
                  </a:lnTo>
                  <a:lnTo>
                    <a:pt x="267" y="630"/>
                  </a:lnTo>
                  <a:lnTo>
                    <a:pt x="45" y="916"/>
                  </a:lnTo>
                  <a:lnTo>
                    <a:pt x="19" y="355"/>
                  </a:lnTo>
                  <a:lnTo>
                    <a:pt x="19" y="344"/>
                  </a:lnTo>
                  <a:lnTo>
                    <a:pt x="23" y="332"/>
                  </a:lnTo>
                  <a:lnTo>
                    <a:pt x="245" y="58"/>
                  </a:lnTo>
                  <a:lnTo>
                    <a:pt x="263" y="46"/>
                  </a:lnTo>
                  <a:close/>
                  <a:moveTo>
                    <a:pt x="249" y="0"/>
                  </a:moveTo>
                  <a:lnTo>
                    <a:pt x="236" y="12"/>
                  </a:lnTo>
                  <a:lnTo>
                    <a:pt x="14" y="298"/>
                  </a:lnTo>
                  <a:lnTo>
                    <a:pt x="5" y="321"/>
                  </a:lnTo>
                  <a:lnTo>
                    <a:pt x="1" y="344"/>
                  </a:lnTo>
                  <a:lnTo>
                    <a:pt x="1" y="355"/>
                  </a:lnTo>
                  <a:lnTo>
                    <a:pt x="27" y="950"/>
                  </a:lnTo>
                  <a:lnTo>
                    <a:pt x="32" y="962"/>
                  </a:lnTo>
                  <a:lnTo>
                    <a:pt x="41" y="962"/>
                  </a:lnTo>
                  <a:lnTo>
                    <a:pt x="272" y="675"/>
                  </a:lnTo>
                  <a:lnTo>
                    <a:pt x="294" y="664"/>
                  </a:lnTo>
                  <a:lnTo>
                    <a:pt x="303" y="664"/>
                  </a:lnTo>
                  <a:lnTo>
                    <a:pt x="556" y="801"/>
                  </a:lnTo>
                  <a:lnTo>
                    <a:pt x="564" y="801"/>
                  </a:lnTo>
                  <a:lnTo>
                    <a:pt x="564" y="778"/>
                  </a:lnTo>
                  <a:lnTo>
                    <a:pt x="538" y="195"/>
                  </a:lnTo>
                  <a:lnTo>
                    <a:pt x="533" y="160"/>
                  </a:lnTo>
                  <a:lnTo>
                    <a:pt x="520" y="138"/>
                  </a:lnTo>
                  <a:lnTo>
                    <a:pt x="28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rot="10800000" flipH="1">
              <a:off x="1233746" y="4639141"/>
              <a:ext cx="13076" cy="66957"/>
            </a:xfrm>
            <a:custGeom>
              <a:avLst/>
              <a:gdLst/>
              <a:ahLst/>
              <a:cxnLst/>
              <a:rect l="l" t="t" r="r" b="b"/>
              <a:pathLst>
                <a:path w="41" h="527" extrusionOk="0">
                  <a:moveTo>
                    <a:pt x="5" y="1"/>
                  </a:moveTo>
                  <a:lnTo>
                    <a:pt x="1" y="12"/>
                  </a:lnTo>
                  <a:lnTo>
                    <a:pt x="1" y="35"/>
                  </a:lnTo>
                  <a:lnTo>
                    <a:pt x="23" y="504"/>
                  </a:lnTo>
                  <a:lnTo>
                    <a:pt x="23" y="515"/>
                  </a:lnTo>
                  <a:lnTo>
                    <a:pt x="32" y="527"/>
                  </a:lnTo>
                  <a:lnTo>
                    <a:pt x="36" y="515"/>
                  </a:lnTo>
                  <a:lnTo>
                    <a:pt x="41" y="504"/>
                  </a:lnTo>
                  <a:lnTo>
                    <a:pt x="19" y="23"/>
                  </a:lnTo>
                  <a:lnTo>
                    <a:pt x="14" y="12"/>
                  </a:lnTo>
                  <a:lnTo>
                    <a:pt x="5" y="1"/>
                  </a:lnTo>
                  <a:close/>
                </a:path>
              </a:pathLst>
            </a:custGeom>
            <a:solidFill>
              <a:srgbClr val="E0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rot="10800000" flipH="1">
              <a:off x="1233746" y="4639141"/>
              <a:ext cx="13076" cy="66957"/>
            </a:xfrm>
            <a:custGeom>
              <a:avLst/>
              <a:gdLst/>
              <a:ahLst/>
              <a:cxnLst/>
              <a:rect l="l" t="t" r="r" b="b"/>
              <a:pathLst>
                <a:path w="41" h="527" fill="none" extrusionOk="0">
                  <a:moveTo>
                    <a:pt x="19" y="23"/>
                  </a:moveTo>
                  <a:lnTo>
                    <a:pt x="41" y="504"/>
                  </a:lnTo>
                  <a:lnTo>
                    <a:pt x="41" y="504"/>
                  </a:lnTo>
                  <a:lnTo>
                    <a:pt x="36" y="515"/>
                  </a:lnTo>
                  <a:lnTo>
                    <a:pt x="32" y="527"/>
                  </a:lnTo>
                  <a:lnTo>
                    <a:pt x="32" y="527"/>
                  </a:lnTo>
                  <a:lnTo>
                    <a:pt x="23" y="515"/>
                  </a:lnTo>
                  <a:lnTo>
                    <a:pt x="23" y="504"/>
                  </a:lnTo>
                  <a:lnTo>
                    <a:pt x="1" y="35"/>
                  </a:lnTo>
                  <a:lnTo>
                    <a:pt x="1" y="35"/>
                  </a:lnTo>
                  <a:lnTo>
                    <a:pt x="1" y="12"/>
                  </a:lnTo>
                  <a:lnTo>
                    <a:pt x="5" y="1"/>
                  </a:lnTo>
                  <a:lnTo>
                    <a:pt x="5" y="1"/>
                  </a:lnTo>
                  <a:lnTo>
                    <a:pt x="14" y="12"/>
                  </a:lnTo>
                  <a:lnTo>
                    <a:pt x="19" y="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rot="10800000" flipH="1">
              <a:off x="1164540" y="4575106"/>
              <a:ext cx="165838" cy="56792"/>
            </a:xfrm>
            <a:custGeom>
              <a:avLst/>
              <a:gdLst/>
              <a:ahLst/>
              <a:cxnLst/>
              <a:rect l="l" t="t" r="r" b="b"/>
              <a:pathLst>
                <a:path w="520" h="447" extrusionOk="0">
                  <a:moveTo>
                    <a:pt x="249" y="0"/>
                  </a:moveTo>
                  <a:lnTo>
                    <a:pt x="231" y="12"/>
                  </a:lnTo>
                  <a:lnTo>
                    <a:pt x="0" y="309"/>
                  </a:lnTo>
                  <a:lnTo>
                    <a:pt x="253" y="446"/>
                  </a:lnTo>
                  <a:lnTo>
                    <a:pt x="271" y="446"/>
                  </a:lnTo>
                  <a:lnTo>
                    <a:pt x="289" y="435"/>
                  </a:lnTo>
                  <a:lnTo>
                    <a:pt x="520" y="149"/>
                  </a:lnTo>
                  <a:lnTo>
                    <a:pt x="271" y="0"/>
                  </a:lnTo>
                  <a:close/>
                </a:path>
              </a:pathLst>
            </a:custGeom>
            <a:solidFill>
              <a:srgbClr val="E0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rot="10800000" flipH="1">
              <a:off x="1161670" y="4572184"/>
              <a:ext cx="171579" cy="62637"/>
            </a:xfrm>
            <a:custGeom>
              <a:avLst/>
              <a:gdLst/>
              <a:ahLst/>
              <a:cxnLst/>
              <a:rect l="l" t="t" r="r" b="b"/>
              <a:pathLst>
                <a:path w="538" h="493" extrusionOk="0">
                  <a:moveTo>
                    <a:pt x="276" y="46"/>
                  </a:moveTo>
                  <a:lnTo>
                    <a:pt x="506" y="171"/>
                  </a:lnTo>
                  <a:lnTo>
                    <a:pt x="506" y="171"/>
                  </a:lnTo>
                  <a:lnTo>
                    <a:pt x="293" y="435"/>
                  </a:lnTo>
                  <a:lnTo>
                    <a:pt x="276" y="447"/>
                  </a:lnTo>
                  <a:lnTo>
                    <a:pt x="262" y="447"/>
                  </a:lnTo>
                  <a:lnTo>
                    <a:pt x="36" y="321"/>
                  </a:lnTo>
                  <a:lnTo>
                    <a:pt x="245" y="57"/>
                  </a:lnTo>
                  <a:lnTo>
                    <a:pt x="267" y="46"/>
                  </a:lnTo>
                  <a:close/>
                  <a:moveTo>
                    <a:pt x="253" y="0"/>
                  </a:moveTo>
                  <a:lnTo>
                    <a:pt x="240" y="12"/>
                  </a:lnTo>
                  <a:lnTo>
                    <a:pt x="5" y="309"/>
                  </a:lnTo>
                  <a:lnTo>
                    <a:pt x="0" y="321"/>
                  </a:lnTo>
                  <a:lnTo>
                    <a:pt x="0" y="332"/>
                  </a:lnTo>
                  <a:lnTo>
                    <a:pt x="5" y="344"/>
                  </a:lnTo>
                  <a:lnTo>
                    <a:pt x="9" y="344"/>
                  </a:lnTo>
                  <a:lnTo>
                    <a:pt x="262" y="492"/>
                  </a:lnTo>
                  <a:lnTo>
                    <a:pt x="289" y="492"/>
                  </a:lnTo>
                  <a:lnTo>
                    <a:pt x="302" y="481"/>
                  </a:lnTo>
                  <a:lnTo>
                    <a:pt x="533" y="183"/>
                  </a:lnTo>
                  <a:lnTo>
                    <a:pt x="537" y="172"/>
                  </a:lnTo>
                  <a:lnTo>
                    <a:pt x="537" y="160"/>
                  </a:lnTo>
                  <a:lnTo>
                    <a:pt x="537" y="149"/>
                  </a:lnTo>
                  <a:lnTo>
                    <a:pt x="533" y="149"/>
                  </a:lnTo>
                  <a:lnTo>
                    <a:pt x="28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rot="10800000" flipH="1">
              <a:off x="1172832" y="4601279"/>
              <a:ext cx="47200" cy="97576"/>
            </a:xfrm>
            <a:custGeom>
              <a:avLst/>
              <a:gdLst/>
              <a:ahLst/>
              <a:cxnLst/>
              <a:rect l="l" t="t" r="r" b="b"/>
              <a:pathLst>
                <a:path w="148" h="768" extrusionOk="0">
                  <a:moveTo>
                    <a:pt x="116" y="1"/>
                  </a:moveTo>
                  <a:lnTo>
                    <a:pt x="1" y="149"/>
                  </a:lnTo>
                  <a:lnTo>
                    <a:pt x="28" y="767"/>
                  </a:lnTo>
                  <a:lnTo>
                    <a:pt x="147" y="619"/>
                  </a:lnTo>
                  <a:lnTo>
                    <a:pt x="116" y="1"/>
                  </a:lnTo>
                  <a:close/>
                </a:path>
              </a:pathLst>
            </a:custGeom>
            <a:solidFill>
              <a:srgbClr val="EDD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rot="10800000" flipH="1">
              <a:off x="1178573" y="4601279"/>
              <a:ext cx="41460" cy="42308"/>
            </a:xfrm>
            <a:custGeom>
              <a:avLst/>
              <a:gdLst/>
              <a:ahLst/>
              <a:cxnLst/>
              <a:rect l="l" t="t" r="r" b="b"/>
              <a:pathLst>
                <a:path w="130" h="333" extrusionOk="0">
                  <a:moveTo>
                    <a:pt x="121" y="1"/>
                  </a:moveTo>
                  <a:lnTo>
                    <a:pt x="1" y="149"/>
                  </a:lnTo>
                  <a:lnTo>
                    <a:pt x="10" y="332"/>
                  </a:lnTo>
                  <a:lnTo>
                    <a:pt x="129" y="184"/>
                  </a:lnTo>
                  <a:lnTo>
                    <a:pt x="121" y="1"/>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rot="10800000" flipH="1">
              <a:off x="1170281" y="4598357"/>
              <a:ext cx="52622" cy="103421"/>
            </a:xfrm>
            <a:custGeom>
              <a:avLst/>
              <a:gdLst/>
              <a:ahLst/>
              <a:cxnLst/>
              <a:rect l="l" t="t" r="r" b="b"/>
              <a:pathLst>
                <a:path w="165" h="814" extrusionOk="0">
                  <a:moveTo>
                    <a:pt x="120" y="58"/>
                  </a:moveTo>
                  <a:lnTo>
                    <a:pt x="142" y="630"/>
                  </a:lnTo>
                  <a:lnTo>
                    <a:pt x="43" y="753"/>
                  </a:lnTo>
                  <a:lnTo>
                    <a:pt x="43" y="753"/>
                  </a:lnTo>
                  <a:lnTo>
                    <a:pt x="18" y="184"/>
                  </a:lnTo>
                  <a:lnTo>
                    <a:pt x="120" y="58"/>
                  </a:lnTo>
                  <a:close/>
                  <a:moveTo>
                    <a:pt x="120" y="1"/>
                  </a:moveTo>
                  <a:lnTo>
                    <a:pt x="5" y="150"/>
                  </a:lnTo>
                  <a:lnTo>
                    <a:pt x="0" y="161"/>
                  </a:lnTo>
                  <a:lnTo>
                    <a:pt x="0" y="172"/>
                  </a:lnTo>
                  <a:lnTo>
                    <a:pt x="27" y="790"/>
                  </a:lnTo>
                  <a:lnTo>
                    <a:pt x="31" y="813"/>
                  </a:lnTo>
                  <a:lnTo>
                    <a:pt x="40" y="813"/>
                  </a:lnTo>
                  <a:lnTo>
                    <a:pt x="160" y="665"/>
                  </a:lnTo>
                  <a:lnTo>
                    <a:pt x="160" y="653"/>
                  </a:lnTo>
                  <a:lnTo>
                    <a:pt x="164" y="630"/>
                  </a:lnTo>
                  <a:lnTo>
                    <a:pt x="133" y="24"/>
                  </a:lnTo>
                  <a:lnTo>
                    <a:pt x="12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rot="10800000" flipH="1">
              <a:off x="1262129" y="4617288"/>
              <a:ext cx="49752" cy="88810"/>
            </a:xfrm>
            <a:custGeom>
              <a:avLst/>
              <a:gdLst/>
              <a:ahLst/>
              <a:cxnLst/>
              <a:rect l="l" t="t" r="r" b="b"/>
              <a:pathLst>
                <a:path w="156" h="699" extrusionOk="0">
                  <a:moveTo>
                    <a:pt x="1" y="1"/>
                  </a:moveTo>
                  <a:lnTo>
                    <a:pt x="32" y="618"/>
                  </a:lnTo>
                  <a:lnTo>
                    <a:pt x="156" y="699"/>
                  </a:lnTo>
                  <a:lnTo>
                    <a:pt x="129" y="81"/>
                  </a:lnTo>
                  <a:lnTo>
                    <a:pt x="1" y="1"/>
                  </a:lnTo>
                  <a:close/>
                </a:path>
              </a:pathLst>
            </a:custGeom>
            <a:solidFill>
              <a:srgbClr val="EDD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rot="10800000" flipH="1">
              <a:off x="1269146" y="4617288"/>
              <a:ext cx="42735" cy="32144"/>
            </a:xfrm>
            <a:custGeom>
              <a:avLst/>
              <a:gdLst/>
              <a:ahLst/>
              <a:cxnLst/>
              <a:rect l="l" t="t" r="r" b="b"/>
              <a:pathLst>
                <a:path w="134" h="253" extrusionOk="0">
                  <a:moveTo>
                    <a:pt x="1" y="1"/>
                  </a:moveTo>
                  <a:lnTo>
                    <a:pt x="10" y="172"/>
                  </a:lnTo>
                  <a:lnTo>
                    <a:pt x="134" y="253"/>
                  </a:lnTo>
                  <a:lnTo>
                    <a:pt x="129" y="69"/>
                  </a:lnTo>
                  <a:lnTo>
                    <a:pt x="1" y="1"/>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rot="10800000" flipH="1">
              <a:off x="1259259" y="4614365"/>
              <a:ext cx="55492" cy="94654"/>
            </a:xfrm>
            <a:custGeom>
              <a:avLst/>
              <a:gdLst/>
              <a:ahLst/>
              <a:cxnLst/>
              <a:rect l="l" t="t" r="r" b="b"/>
              <a:pathLst>
                <a:path w="174" h="745" extrusionOk="0">
                  <a:moveTo>
                    <a:pt x="18" y="58"/>
                  </a:moveTo>
                  <a:lnTo>
                    <a:pt x="129" y="115"/>
                  </a:lnTo>
                  <a:lnTo>
                    <a:pt x="155" y="691"/>
                  </a:lnTo>
                  <a:lnTo>
                    <a:pt x="155" y="691"/>
                  </a:lnTo>
                  <a:lnTo>
                    <a:pt x="45" y="630"/>
                  </a:lnTo>
                  <a:lnTo>
                    <a:pt x="18" y="58"/>
                  </a:lnTo>
                  <a:close/>
                  <a:moveTo>
                    <a:pt x="14" y="1"/>
                  </a:moveTo>
                  <a:lnTo>
                    <a:pt x="5" y="12"/>
                  </a:lnTo>
                  <a:lnTo>
                    <a:pt x="1" y="35"/>
                  </a:lnTo>
                  <a:lnTo>
                    <a:pt x="32" y="653"/>
                  </a:lnTo>
                  <a:lnTo>
                    <a:pt x="32" y="664"/>
                  </a:lnTo>
                  <a:lnTo>
                    <a:pt x="36" y="664"/>
                  </a:lnTo>
                  <a:lnTo>
                    <a:pt x="165" y="744"/>
                  </a:lnTo>
                  <a:lnTo>
                    <a:pt x="174" y="733"/>
                  </a:lnTo>
                  <a:lnTo>
                    <a:pt x="174" y="710"/>
                  </a:lnTo>
                  <a:lnTo>
                    <a:pt x="147" y="104"/>
                  </a:lnTo>
                  <a:lnTo>
                    <a:pt x="147" y="81"/>
                  </a:lnTo>
                  <a:lnTo>
                    <a:pt x="138" y="81"/>
                  </a:lnTo>
                  <a:lnTo>
                    <a:pt x="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rot="10800000" flipH="1">
              <a:off x="1137751" y="4508276"/>
              <a:ext cx="177001" cy="84363"/>
            </a:xfrm>
            <a:custGeom>
              <a:avLst/>
              <a:gdLst/>
              <a:ahLst/>
              <a:cxnLst/>
              <a:rect l="l" t="t" r="r" b="b"/>
              <a:pathLst>
                <a:path w="555" h="664" extrusionOk="0">
                  <a:moveTo>
                    <a:pt x="297" y="0"/>
                  </a:moveTo>
                  <a:lnTo>
                    <a:pt x="36" y="57"/>
                  </a:lnTo>
                  <a:lnTo>
                    <a:pt x="27" y="69"/>
                  </a:lnTo>
                  <a:lnTo>
                    <a:pt x="22" y="80"/>
                  </a:lnTo>
                  <a:lnTo>
                    <a:pt x="0" y="298"/>
                  </a:lnTo>
                  <a:lnTo>
                    <a:pt x="271" y="240"/>
                  </a:lnTo>
                  <a:lnTo>
                    <a:pt x="288" y="252"/>
                  </a:lnTo>
                  <a:lnTo>
                    <a:pt x="306" y="263"/>
                  </a:lnTo>
                  <a:lnTo>
                    <a:pt x="533" y="664"/>
                  </a:lnTo>
                  <a:lnTo>
                    <a:pt x="555" y="446"/>
                  </a:lnTo>
                  <a:lnTo>
                    <a:pt x="555" y="423"/>
                  </a:lnTo>
                  <a:lnTo>
                    <a:pt x="550" y="401"/>
                  </a:lnTo>
                  <a:lnTo>
                    <a:pt x="333" y="23"/>
                  </a:lnTo>
                  <a:lnTo>
                    <a:pt x="315" y="12"/>
                  </a:lnTo>
                  <a:lnTo>
                    <a:pt x="297"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rot="10800000" flipH="1">
              <a:off x="1137751" y="4508276"/>
              <a:ext cx="172855" cy="66957"/>
            </a:xfrm>
            <a:custGeom>
              <a:avLst/>
              <a:gdLst/>
              <a:ahLst/>
              <a:cxnLst/>
              <a:rect l="l" t="t" r="r" b="b"/>
              <a:pathLst>
                <a:path w="542" h="527" extrusionOk="0">
                  <a:moveTo>
                    <a:pt x="280" y="0"/>
                  </a:moveTo>
                  <a:lnTo>
                    <a:pt x="9" y="58"/>
                  </a:lnTo>
                  <a:lnTo>
                    <a:pt x="0" y="161"/>
                  </a:lnTo>
                  <a:lnTo>
                    <a:pt x="271" y="103"/>
                  </a:lnTo>
                  <a:lnTo>
                    <a:pt x="288" y="115"/>
                  </a:lnTo>
                  <a:lnTo>
                    <a:pt x="306" y="126"/>
                  </a:lnTo>
                  <a:lnTo>
                    <a:pt x="533" y="527"/>
                  </a:lnTo>
                  <a:lnTo>
                    <a:pt x="541" y="424"/>
                  </a:lnTo>
                  <a:lnTo>
                    <a:pt x="315" y="23"/>
                  </a:lnTo>
                  <a:lnTo>
                    <a:pt x="302" y="12"/>
                  </a:lnTo>
                  <a:lnTo>
                    <a:pt x="280" y="0"/>
                  </a:lnTo>
                  <a:close/>
                </a:path>
              </a:pathLst>
            </a:custGeom>
            <a:solidFill>
              <a:srgbClr val="FFA6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rot="10800000" flipH="1">
              <a:off x="1134881" y="4505354"/>
              <a:ext cx="182741" cy="90207"/>
            </a:xfrm>
            <a:custGeom>
              <a:avLst/>
              <a:gdLst/>
              <a:ahLst/>
              <a:cxnLst/>
              <a:rect l="l" t="t" r="r" b="b"/>
              <a:pathLst>
                <a:path w="573" h="710" extrusionOk="0">
                  <a:moveTo>
                    <a:pt x="311" y="46"/>
                  </a:moveTo>
                  <a:lnTo>
                    <a:pt x="324" y="57"/>
                  </a:lnTo>
                  <a:lnTo>
                    <a:pt x="333" y="69"/>
                  </a:lnTo>
                  <a:lnTo>
                    <a:pt x="555" y="446"/>
                  </a:lnTo>
                  <a:lnTo>
                    <a:pt x="555" y="458"/>
                  </a:lnTo>
                  <a:lnTo>
                    <a:pt x="537" y="641"/>
                  </a:lnTo>
                  <a:lnTo>
                    <a:pt x="320" y="275"/>
                  </a:lnTo>
                  <a:lnTo>
                    <a:pt x="302" y="252"/>
                  </a:lnTo>
                  <a:lnTo>
                    <a:pt x="284" y="241"/>
                  </a:lnTo>
                  <a:lnTo>
                    <a:pt x="280" y="241"/>
                  </a:lnTo>
                  <a:lnTo>
                    <a:pt x="22" y="298"/>
                  </a:lnTo>
                  <a:lnTo>
                    <a:pt x="40" y="115"/>
                  </a:lnTo>
                  <a:lnTo>
                    <a:pt x="45" y="103"/>
                  </a:lnTo>
                  <a:lnTo>
                    <a:pt x="306" y="46"/>
                  </a:lnTo>
                  <a:close/>
                  <a:moveTo>
                    <a:pt x="302" y="0"/>
                  </a:moveTo>
                  <a:lnTo>
                    <a:pt x="40" y="57"/>
                  </a:lnTo>
                  <a:lnTo>
                    <a:pt x="31" y="69"/>
                  </a:lnTo>
                  <a:lnTo>
                    <a:pt x="22" y="103"/>
                  </a:lnTo>
                  <a:lnTo>
                    <a:pt x="0" y="321"/>
                  </a:lnTo>
                  <a:lnTo>
                    <a:pt x="0" y="343"/>
                  </a:lnTo>
                  <a:lnTo>
                    <a:pt x="9" y="343"/>
                  </a:lnTo>
                  <a:lnTo>
                    <a:pt x="280" y="286"/>
                  </a:lnTo>
                  <a:lnTo>
                    <a:pt x="284" y="286"/>
                  </a:lnTo>
                  <a:lnTo>
                    <a:pt x="297" y="298"/>
                  </a:lnTo>
                  <a:lnTo>
                    <a:pt x="311" y="309"/>
                  </a:lnTo>
                  <a:lnTo>
                    <a:pt x="537" y="698"/>
                  </a:lnTo>
                  <a:lnTo>
                    <a:pt x="546" y="710"/>
                  </a:lnTo>
                  <a:lnTo>
                    <a:pt x="550" y="687"/>
                  </a:lnTo>
                  <a:lnTo>
                    <a:pt x="573" y="469"/>
                  </a:lnTo>
                  <a:lnTo>
                    <a:pt x="573" y="458"/>
                  </a:lnTo>
                  <a:lnTo>
                    <a:pt x="568" y="435"/>
                  </a:lnTo>
                  <a:lnTo>
                    <a:pt x="564" y="412"/>
                  </a:lnTo>
                  <a:lnTo>
                    <a:pt x="346" y="35"/>
                  </a:lnTo>
                  <a:lnTo>
                    <a:pt x="329" y="12"/>
                  </a:lnTo>
                  <a:lnTo>
                    <a:pt x="31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rot="10800000" flipH="1">
              <a:off x="1137751" y="4501034"/>
              <a:ext cx="169984" cy="61112"/>
            </a:xfrm>
            <a:custGeom>
              <a:avLst/>
              <a:gdLst/>
              <a:ahLst/>
              <a:cxnLst/>
              <a:rect l="l" t="t" r="r" b="b"/>
              <a:pathLst>
                <a:path w="533" h="481" extrusionOk="0">
                  <a:moveTo>
                    <a:pt x="271" y="0"/>
                  </a:moveTo>
                  <a:lnTo>
                    <a:pt x="0" y="58"/>
                  </a:lnTo>
                  <a:lnTo>
                    <a:pt x="226" y="458"/>
                  </a:lnTo>
                  <a:lnTo>
                    <a:pt x="244" y="470"/>
                  </a:lnTo>
                  <a:lnTo>
                    <a:pt x="262" y="481"/>
                  </a:lnTo>
                  <a:lnTo>
                    <a:pt x="533" y="424"/>
                  </a:lnTo>
                  <a:lnTo>
                    <a:pt x="306" y="23"/>
                  </a:lnTo>
                  <a:lnTo>
                    <a:pt x="288" y="12"/>
                  </a:lnTo>
                  <a:lnTo>
                    <a:pt x="271"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rot="10800000" flipH="1">
              <a:off x="1134881" y="4498112"/>
              <a:ext cx="175725" cy="66957"/>
            </a:xfrm>
            <a:custGeom>
              <a:avLst/>
              <a:gdLst/>
              <a:ahLst/>
              <a:cxnLst/>
              <a:rect l="l" t="t" r="r" b="b"/>
              <a:pathLst>
                <a:path w="551" h="527" extrusionOk="0">
                  <a:moveTo>
                    <a:pt x="284" y="46"/>
                  </a:moveTo>
                  <a:lnTo>
                    <a:pt x="297" y="58"/>
                  </a:lnTo>
                  <a:lnTo>
                    <a:pt x="311" y="69"/>
                  </a:lnTo>
                  <a:lnTo>
                    <a:pt x="515" y="424"/>
                  </a:lnTo>
                  <a:lnTo>
                    <a:pt x="271" y="481"/>
                  </a:lnTo>
                  <a:lnTo>
                    <a:pt x="266" y="481"/>
                  </a:lnTo>
                  <a:lnTo>
                    <a:pt x="253" y="470"/>
                  </a:lnTo>
                  <a:lnTo>
                    <a:pt x="240" y="458"/>
                  </a:lnTo>
                  <a:lnTo>
                    <a:pt x="31" y="99"/>
                  </a:lnTo>
                  <a:lnTo>
                    <a:pt x="31" y="99"/>
                  </a:lnTo>
                  <a:lnTo>
                    <a:pt x="280" y="46"/>
                  </a:lnTo>
                  <a:close/>
                  <a:moveTo>
                    <a:pt x="280" y="1"/>
                  </a:moveTo>
                  <a:lnTo>
                    <a:pt x="9" y="58"/>
                  </a:lnTo>
                  <a:lnTo>
                    <a:pt x="5" y="69"/>
                  </a:lnTo>
                  <a:lnTo>
                    <a:pt x="0" y="81"/>
                  </a:lnTo>
                  <a:lnTo>
                    <a:pt x="0" y="92"/>
                  </a:lnTo>
                  <a:lnTo>
                    <a:pt x="5" y="103"/>
                  </a:lnTo>
                  <a:lnTo>
                    <a:pt x="231" y="493"/>
                  </a:lnTo>
                  <a:lnTo>
                    <a:pt x="249" y="515"/>
                  </a:lnTo>
                  <a:lnTo>
                    <a:pt x="266" y="527"/>
                  </a:lnTo>
                  <a:lnTo>
                    <a:pt x="271" y="527"/>
                  </a:lnTo>
                  <a:lnTo>
                    <a:pt x="542" y="470"/>
                  </a:lnTo>
                  <a:lnTo>
                    <a:pt x="546" y="458"/>
                  </a:lnTo>
                  <a:lnTo>
                    <a:pt x="550" y="447"/>
                  </a:lnTo>
                  <a:lnTo>
                    <a:pt x="550" y="435"/>
                  </a:lnTo>
                  <a:lnTo>
                    <a:pt x="546" y="424"/>
                  </a:lnTo>
                  <a:lnTo>
                    <a:pt x="320" y="35"/>
                  </a:lnTo>
                  <a:lnTo>
                    <a:pt x="302" y="12"/>
                  </a:lnTo>
                  <a:lnTo>
                    <a:pt x="28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rot="10800000" flipH="1">
              <a:off x="1155929" y="4502432"/>
              <a:ext cx="120552" cy="87412"/>
            </a:xfrm>
            <a:custGeom>
              <a:avLst/>
              <a:gdLst/>
              <a:ahLst/>
              <a:cxnLst/>
              <a:rect l="l" t="t" r="r" b="b"/>
              <a:pathLst>
                <a:path w="378" h="688" extrusionOk="0">
                  <a:moveTo>
                    <a:pt x="156" y="1"/>
                  </a:moveTo>
                  <a:lnTo>
                    <a:pt x="27" y="24"/>
                  </a:lnTo>
                  <a:lnTo>
                    <a:pt x="1" y="264"/>
                  </a:lnTo>
                  <a:lnTo>
                    <a:pt x="245" y="688"/>
                  </a:lnTo>
                  <a:lnTo>
                    <a:pt x="378" y="653"/>
                  </a:lnTo>
                  <a:lnTo>
                    <a:pt x="134" y="241"/>
                  </a:lnTo>
                  <a:lnTo>
                    <a:pt x="156" y="1"/>
                  </a:lnTo>
                  <a:close/>
                </a:path>
              </a:pathLst>
            </a:custGeom>
            <a:solidFill>
              <a:srgbClr val="EDD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rot="10800000" flipH="1">
              <a:off x="1153059" y="4499510"/>
              <a:ext cx="126292" cy="93129"/>
            </a:xfrm>
            <a:custGeom>
              <a:avLst/>
              <a:gdLst/>
              <a:ahLst/>
              <a:cxnLst/>
              <a:rect l="l" t="t" r="r" b="b"/>
              <a:pathLst>
                <a:path w="396" h="733" extrusionOk="0">
                  <a:moveTo>
                    <a:pt x="152" y="46"/>
                  </a:moveTo>
                  <a:lnTo>
                    <a:pt x="134" y="252"/>
                  </a:lnTo>
                  <a:lnTo>
                    <a:pt x="134" y="275"/>
                  </a:lnTo>
                  <a:lnTo>
                    <a:pt x="360" y="664"/>
                  </a:lnTo>
                  <a:lnTo>
                    <a:pt x="258" y="686"/>
                  </a:lnTo>
                  <a:lnTo>
                    <a:pt x="258" y="686"/>
                  </a:lnTo>
                  <a:lnTo>
                    <a:pt x="19" y="275"/>
                  </a:lnTo>
                  <a:lnTo>
                    <a:pt x="41" y="69"/>
                  </a:lnTo>
                  <a:lnTo>
                    <a:pt x="152" y="46"/>
                  </a:lnTo>
                  <a:close/>
                  <a:moveTo>
                    <a:pt x="165" y="0"/>
                  </a:moveTo>
                  <a:lnTo>
                    <a:pt x="32" y="23"/>
                  </a:lnTo>
                  <a:lnTo>
                    <a:pt x="27" y="34"/>
                  </a:lnTo>
                  <a:lnTo>
                    <a:pt x="27" y="46"/>
                  </a:lnTo>
                  <a:lnTo>
                    <a:pt x="1" y="286"/>
                  </a:lnTo>
                  <a:lnTo>
                    <a:pt x="1" y="298"/>
                  </a:lnTo>
                  <a:lnTo>
                    <a:pt x="5" y="309"/>
                  </a:lnTo>
                  <a:lnTo>
                    <a:pt x="249" y="732"/>
                  </a:lnTo>
                  <a:lnTo>
                    <a:pt x="254" y="732"/>
                  </a:lnTo>
                  <a:lnTo>
                    <a:pt x="387" y="698"/>
                  </a:lnTo>
                  <a:lnTo>
                    <a:pt x="391" y="698"/>
                  </a:lnTo>
                  <a:lnTo>
                    <a:pt x="396" y="687"/>
                  </a:lnTo>
                  <a:lnTo>
                    <a:pt x="391" y="675"/>
                  </a:lnTo>
                  <a:lnTo>
                    <a:pt x="391" y="664"/>
                  </a:lnTo>
                  <a:lnTo>
                    <a:pt x="152" y="252"/>
                  </a:lnTo>
                  <a:lnTo>
                    <a:pt x="174" y="23"/>
                  </a:lnTo>
                  <a:lnTo>
                    <a:pt x="174" y="12"/>
                  </a:lnTo>
                  <a:lnTo>
                    <a:pt x="16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rot="10800000" flipH="1">
              <a:off x="1165816" y="4554778"/>
              <a:ext cx="27427" cy="7369"/>
            </a:xfrm>
            <a:custGeom>
              <a:avLst/>
              <a:gdLst/>
              <a:ahLst/>
              <a:cxnLst/>
              <a:rect l="l" t="t" r="r" b="b"/>
              <a:pathLst>
                <a:path w="86" h="58" extrusionOk="0">
                  <a:moveTo>
                    <a:pt x="76" y="0"/>
                  </a:moveTo>
                  <a:lnTo>
                    <a:pt x="10" y="12"/>
                  </a:lnTo>
                  <a:lnTo>
                    <a:pt x="1" y="23"/>
                  </a:lnTo>
                  <a:lnTo>
                    <a:pt x="1" y="46"/>
                  </a:lnTo>
                  <a:lnTo>
                    <a:pt x="5" y="58"/>
                  </a:lnTo>
                  <a:lnTo>
                    <a:pt x="10" y="58"/>
                  </a:lnTo>
                  <a:lnTo>
                    <a:pt x="76" y="46"/>
                  </a:lnTo>
                  <a:lnTo>
                    <a:pt x="81" y="46"/>
                  </a:lnTo>
                  <a:lnTo>
                    <a:pt x="85" y="23"/>
                  </a:lnTo>
                  <a:lnTo>
                    <a:pt x="81" y="12"/>
                  </a:lnTo>
                  <a:lnTo>
                    <a:pt x="76" y="0"/>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rot="10800000" flipH="1">
              <a:off x="1165816" y="4554778"/>
              <a:ext cx="27427" cy="7369"/>
            </a:xfrm>
            <a:custGeom>
              <a:avLst/>
              <a:gdLst/>
              <a:ahLst/>
              <a:cxnLst/>
              <a:rect l="l" t="t" r="r" b="b"/>
              <a:pathLst>
                <a:path w="86" h="58" fill="none" extrusionOk="0">
                  <a:moveTo>
                    <a:pt x="10" y="12"/>
                  </a:moveTo>
                  <a:lnTo>
                    <a:pt x="76" y="0"/>
                  </a:lnTo>
                  <a:lnTo>
                    <a:pt x="76" y="0"/>
                  </a:lnTo>
                  <a:lnTo>
                    <a:pt x="81" y="12"/>
                  </a:lnTo>
                  <a:lnTo>
                    <a:pt x="85" y="23"/>
                  </a:lnTo>
                  <a:lnTo>
                    <a:pt x="85" y="23"/>
                  </a:lnTo>
                  <a:lnTo>
                    <a:pt x="81" y="46"/>
                  </a:lnTo>
                  <a:lnTo>
                    <a:pt x="76" y="46"/>
                  </a:lnTo>
                  <a:lnTo>
                    <a:pt x="10" y="58"/>
                  </a:lnTo>
                  <a:lnTo>
                    <a:pt x="10" y="58"/>
                  </a:lnTo>
                  <a:lnTo>
                    <a:pt x="5" y="58"/>
                  </a:lnTo>
                  <a:lnTo>
                    <a:pt x="1" y="46"/>
                  </a:lnTo>
                  <a:lnTo>
                    <a:pt x="1" y="46"/>
                  </a:lnTo>
                  <a:lnTo>
                    <a:pt x="1" y="23"/>
                  </a:lnTo>
                  <a:lnTo>
                    <a:pt x="10" y="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rot="10800000" flipH="1">
              <a:off x="1164540" y="4512596"/>
              <a:ext cx="136179" cy="61239"/>
            </a:xfrm>
            <a:custGeom>
              <a:avLst/>
              <a:gdLst/>
              <a:ahLst/>
              <a:cxnLst/>
              <a:rect l="l" t="t" r="r" b="b"/>
              <a:pathLst>
                <a:path w="427" h="482" extrusionOk="0">
                  <a:moveTo>
                    <a:pt x="315" y="1"/>
                  </a:moveTo>
                  <a:lnTo>
                    <a:pt x="293" y="241"/>
                  </a:lnTo>
                  <a:lnTo>
                    <a:pt x="0" y="298"/>
                  </a:lnTo>
                  <a:lnTo>
                    <a:pt x="107" y="481"/>
                  </a:lnTo>
                  <a:lnTo>
                    <a:pt x="400" y="424"/>
                  </a:lnTo>
                  <a:lnTo>
                    <a:pt x="426" y="184"/>
                  </a:lnTo>
                  <a:lnTo>
                    <a:pt x="315" y="1"/>
                  </a:lnTo>
                  <a:close/>
                </a:path>
              </a:pathLst>
            </a:custGeom>
            <a:solidFill>
              <a:srgbClr val="EDD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rot="10800000" flipH="1">
              <a:off x="1161670" y="4509674"/>
              <a:ext cx="141919" cy="67084"/>
            </a:xfrm>
            <a:custGeom>
              <a:avLst/>
              <a:gdLst/>
              <a:ahLst/>
              <a:cxnLst/>
              <a:rect l="l" t="t" r="r" b="b"/>
              <a:pathLst>
                <a:path w="445" h="528" extrusionOk="0">
                  <a:moveTo>
                    <a:pt x="329" y="58"/>
                  </a:moveTo>
                  <a:lnTo>
                    <a:pt x="422" y="218"/>
                  </a:lnTo>
                  <a:lnTo>
                    <a:pt x="404" y="424"/>
                  </a:lnTo>
                  <a:lnTo>
                    <a:pt x="116" y="482"/>
                  </a:lnTo>
                  <a:lnTo>
                    <a:pt x="116" y="485"/>
                  </a:lnTo>
                  <a:lnTo>
                    <a:pt x="32" y="333"/>
                  </a:lnTo>
                  <a:lnTo>
                    <a:pt x="302" y="287"/>
                  </a:lnTo>
                  <a:lnTo>
                    <a:pt x="307" y="276"/>
                  </a:lnTo>
                  <a:lnTo>
                    <a:pt x="307" y="264"/>
                  </a:lnTo>
                  <a:lnTo>
                    <a:pt x="329" y="58"/>
                  </a:lnTo>
                  <a:close/>
                  <a:moveTo>
                    <a:pt x="320" y="1"/>
                  </a:moveTo>
                  <a:lnTo>
                    <a:pt x="316" y="12"/>
                  </a:lnTo>
                  <a:lnTo>
                    <a:pt x="293" y="241"/>
                  </a:lnTo>
                  <a:lnTo>
                    <a:pt x="5" y="298"/>
                  </a:lnTo>
                  <a:lnTo>
                    <a:pt x="0" y="298"/>
                  </a:lnTo>
                  <a:lnTo>
                    <a:pt x="0" y="310"/>
                  </a:lnTo>
                  <a:lnTo>
                    <a:pt x="0" y="333"/>
                  </a:lnTo>
                  <a:lnTo>
                    <a:pt x="111" y="527"/>
                  </a:lnTo>
                  <a:lnTo>
                    <a:pt x="116" y="527"/>
                  </a:lnTo>
                  <a:lnTo>
                    <a:pt x="409" y="470"/>
                  </a:lnTo>
                  <a:lnTo>
                    <a:pt x="413" y="470"/>
                  </a:lnTo>
                  <a:lnTo>
                    <a:pt x="418" y="459"/>
                  </a:lnTo>
                  <a:lnTo>
                    <a:pt x="444" y="218"/>
                  </a:lnTo>
                  <a:lnTo>
                    <a:pt x="440" y="207"/>
                  </a:lnTo>
                  <a:lnTo>
                    <a:pt x="440" y="195"/>
                  </a:lnTo>
                  <a:lnTo>
                    <a:pt x="32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rot="10800000" flipH="1">
              <a:off x="1260854" y="4524285"/>
              <a:ext cx="24238" cy="17533"/>
            </a:xfrm>
            <a:custGeom>
              <a:avLst/>
              <a:gdLst/>
              <a:ahLst/>
              <a:cxnLst/>
              <a:rect l="l" t="t" r="r" b="b"/>
              <a:pathLst>
                <a:path w="76" h="138" extrusionOk="0">
                  <a:moveTo>
                    <a:pt x="9" y="1"/>
                  </a:moveTo>
                  <a:lnTo>
                    <a:pt x="5" y="12"/>
                  </a:lnTo>
                  <a:lnTo>
                    <a:pt x="0" y="23"/>
                  </a:lnTo>
                  <a:lnTo>
                    <a:pt x="5" y="46"/>
                  </a:lnTo>
                  <a:lnTo>
                    <a:pt x="62" y="138"/>
                  </a:lnTo>
                  <a:lnTo>
                    <a:pt x="71" y="138"/>
                  </a:lnTo>
                  <a:lnTo>
                    <a:pt x="76" y="115"/>
                  </a:lnTo>
                  <a:lnTo>
                    <a:pt x="71" y="104"/>
                  </a:lnTo>
                  <a:lnTo>
                    <a:pt x="18" y="1"/>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rot="10800000" flipH="1">
              <a:off x="1260854" y="4524285"/>
              <a:ext cx="24238" cy="17533"/>
            </a:xfrm>
            <a:custGeom>
              <a:avLst/>
              <a:gdLst/>
              <a:ahLst/>
              <a:cxnLst/>
              <a:rect l="l" t="t" r="r" b="b"/>
              <a:pathLst>
                <a:path w="76" h="138" fill="none" extrusionOk="0">
                  <a:moveTo>
                    <a:pt x="62" y="138"/>
                  </a:moveTo>
                  <a:lnTo>
                    <a:pt x="5" y="46"/>
                  </a:lnTo>
                  <a:lnTo>
                    <a:pt x="5" y="46"/>
                  </a:lnTo>
                  <a:lnTo>
                    <a:pt x="0" y="23"/>
                  </a:lnTo>
                  <a:lnTo>
                    <a:pt x="5" y="12"/>
                  </a:lnTo>
                  <a:lnTo>
                    <a:pt x="5" y="12"/>
                  </a:lnTo>
                  <a:lnTo>
                    <a:pt x="9" y="1"/>
                  </a:lnTo>
                  <a:lnTo>
                    <a:pt x="18" y="1"/>
                  </a:lnTo>
                  <a:lnTo>
                    <a:pt x="71" y="104"/>
                  </a:lnTo>
                  <a:lnTo>
                    <a:pt x="71" y="104"/>
                  </a:lnTo>
                  <a:lnTo>
                    <a:pt x="76" y="115"/>
                  </a:lnTo>
                  <a:lnTo>
                    <a:pt x="71" y="138"/>
                  </a:lnTo>
                  <a:lnTo>
                    <a:pt x="71" y="138"/>
                  </a:lnTo>
                  <a:lnTo>
                    <a:pt x="67" y="138"/>
                  </a:lnTo>
                  <a:lnTo>
                    <a:pt x="62" y="1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1"/>
            <p:cNvSpPr/>
            <p:nvPr/>
          </p:nvSpPr>
          <p:spPr>
            <a:xfrm rot="10800000" flipH="1">
              <a:off x="1226729" y="4473337"/>
              <a:ext cx="61233" cy="56792"/>
            </a:xfrm>
            <a:custGeom>
              <a:avLst/>
              <a:gdLst/>
              <a:ahLst/>
              <a:cxnLst/>
              <a:rect l="l" t="t" r="r" b="b"/>
              <a:pathLst>
                <a:path w="192" h="447" extrusionOk="0">
                  <a:moveTo>
                    <a:pt x="36" y="0"/>
                  </a:moveTo>
                  <a:lnTo>
                    <a:pt x="1" y="57"/>
                  </a:lnTo>
                  <a:lnTo>
                    <a:pt x="9" y="115"/>
                  </a:lnTo>
                  <a:lnTo>
                    <a:pt x="18" y="172"/>
                  </a:lnTo>
                  <a:lnTo>
                    <a:pt x="32" y="240"/>
                  </a:lnTo>
                  <a:lnTo>
                    <a:pt x="49" y="309"/>
                  </a:lnTo>
                  <a:lnTo>
                    <a:pt x="72" y="378"/>
                  </a:lnTo>
                  <a:lnTo>
                    <a:pt x="103" y="424"/>
                  </a:lnTo>
                  <a:lnTo>
                    <a:pt x="116" y="446"/>
                  </a:lnTo>
                  <a:lnTo>
                    <a:pt x="147" y="446"/>
                  </a:lnTo>
                  <a:lnTo>
                    <a:pt x="160" y="435"/>
                  </a:lnTo>
                  <a:lnTo>
                    <a:pt x="169" y="412"/>
                  </a:lnTo>
                  <a:lnTo>
                    <a:pt x="178" y="378"/>
                  </a:lnTo>
                  <a:lnTo>
                    <a:pt x="191" y="275"/>
                  </a:lnTo>
                  <a:lnTo>
                    <a:pt x="36" y="0"/>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1"/>
            <p:cNvSpPr/>
            <p:nvPr/>
          </p:nvSpPr>
          <p:spPr>
            <a:xfrm rot="10800000" flipH="1">
              <a:off x="1223859" y="4469017"/>
              <a:ext cx="66973" cy="64034"/>
            </a:xfrm>
            <a:custGeom>
              <a:avLst/>
              <a:gdLst/>
              <a:ahLst/>
              <a:cxnLst/>
              <a:rect l="l" t="t" r="r" b="b"/>
              <a:pathLst>
                <a:path w="210" h="504" extrusionOk="0">
                  <a:moveTo>
                    <a:pt x="43" y="46"/>
                  </a:moveTo>
                  <a:lnTo>
                    <a:pt x="192" y="309"/>
                  </a:lnTo>
                  <a:lnTo>
                    <a:pt x="178" y="401"/>
                  </a:lnTo>
                  <a:lnTo>
                    <a:pt x="174" y="424"/>
                  </a:lnTo>
                  <a:lnTo>
                    <a:pt x="165" y="435"/>
                  </a:lnTo>
                  <a:lnTo>
                    <a:pt x="156" y="447"/>
                  </a:lnTo>
                  <a:lnTo>
                    <a:pt x="147" y="458"/>
                  </a:lnTo>
                  <a:lnTo>
                    <a:pt x="143" y="458"/>
                  </a:lnTo>
                  <a:lnTo>
                    <a:pt x="116" y="435"/>
                  </a:lnTo>
                  <a:lnTo>
                    <a:pt x="89" y="389"/>
                  </a:lnTo>
                  <a:lnTo>
                    <a:pt x="72" y="332"/>
                  </a:lnTo>
                  <a:lnTo>
                    <a:pt x="54" y="275"/>
                  </a:lnTo>
                  <a:lnTo>
                    <a:pt x="41" y="206"/>
                  </a:lnTo>
                  <a:lnTo>
                    <a:pt x="27" y="149"/>
                  </a:lnTo>
                  <a:lnTo>
                    <a:pt x="19" y="84"/>
                  </a:lnTo>
                  <a:lnTo>
                    <a:pt x="43" y="46"/>
                  </a:lnTo>
                  <a:close/>
                  <a:moveTo>
                    <a:pt x="36" y="0"/>
                  </a:moveTo>
                  <a:lnTo>
                    <a:pt x="5" y="57"/>
                  </a:lnTo>
                  <a:lnTo>
                    <a:pt x="1" y="69"/>
                  </a:lnTo>
                  <a:lnTo>
                    <a:pt x="1" y="80"/>
                  </a:lnTo>
                  <a:lnTo>
                    <a:pt x="5" y="115"/>
                  </a:lnTo>
                  <a:lnTo>
                    <a:pt x="18" y="206"/>
                  </a:lnTo>
                  <a:lnTo>
                    <a:pt x="41" y="309"/>
                  </a:lnTo>
                  <a:lnTo>
                    <a:pt x="58" y="366"/>
                  </a:lnTo>
                  <a:lnTo>
                    <a:pt x="76" y="412"/>
                  </a:lnTo>
                  <a:lnTo>
                    <a:pt x="107" y="469"/>
                  </a:lnTo>
                  <a:lnTo>
                    <a:pt x="125" y="492"/>
                  </a:lnTo>
                  <a:lnTo>
                    <a:pt x="143" y="492"/>
                  </a:lnTo>
                  <a:lnTo>
                    <a:pt x="147" y="504"/>
                  </a:lnTo>
                  <a:lnTo>
                    <a:pt x="165" y="492"/>
                  </a:lnTo>
                  <a:lnTo>
                    <a:pt x="178" y="469"/>
                  </a:lnTo>
                  <a:lnTo>
                    <a:pt x="187" y="447"/>
                  </a:lnTo>
                  <a:lnTo>
                    <a:pt x="196" y="412"/>
                  </a:lnTo>
                  <a:lnTo>
                    <a:pt x="209" y="309"/>
                  </a:lnTo>
                  <a:lnTo>
                    <a:pt x="209" y="286"/>
                  </a:lnTo>
                  <a:lnTo>
                    <a:pt x="205" y="275"/>
                  </a:lnTo>
                  <a:lnTo>
                    <a:pt x="5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rot="10800000" flipH="1">
              <a:off x="1238210" y="4492268"/>
              <a:ext cx="51027" cy="37862"/>
            </a:xfrm>
            <a:custGeom>
              <a:avLst/>
              <a:gdLst/>
              <a:ahLst/>
              <a:cxnLst/>
              <a:rect l="l" t="t" r="r" b="b"/>
              <a:pathLst>
                <a:path w="160" h="298" extrusionOk="0">
                  <a:moveTo>
                    <a:pt x="0" y="0"/>
                  </a:moveTo>
                  <a:lnTo>
                    <a:pt x="5" y="34"/>
                  </a:lnTo>
                  <a:lnTo>
                    <a:pt x="13" y="80"/>
                  </a:lnTo>
                  <a:lnTo>
                    <a:pt x="31" y="126"/>
                  </a:lnTo>
                  <a:lnTo>
                    <a:pt x="49" y="183"/>
                  </a:lnTo>
                  <a:lnTo>
                    <a:pt x="76" y="229"/>
                  </a:lnTo>
                  <a:lnTo>
                    <a:pt x="107" y="275"/>
                  </a:lnTo>
                  <a:lnTo>
                    <a:pt x="142" y="298"/>
                  </a:lnTo>
                  <a:lnTo>
                    <a:pt x="151" y="286"/>
                  </a:lnTo>
                  <a:lnTo>
                    <a:pt x="155" y="275"/>
                  </a:lnTo>
                  <a:lnTo>
                    <a:pt x="160" y="252"/>
                  </a:lnTo>
                  <a:lnTo>
                    <a:pt x="155" y="240"/>
                  </a:lnTo>
                  <a:lnTo>
                    <a:pt x="129" y="160"/>
                  </a:lnTo>
                  <a:lnTo>
                    <a:pt x="98" y="103"/>
                  </a:lnTo>
                  <a:lnTo>
                    <a:pt x="76" y="57"/>
                  </a:lnTo>
                  <a:lnTo>
                    <a:pt x="49" y="34"/>
                  </a:lnTo>
                  <a:lnTo>
                    <a:pt x="13" y="0"/>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rot="10800000" flipH="1">
              <a:off x="1235340" y="4489346"/>
              <a:ext cx="56768" cy="43706"/>
            </a:xfrm>
            <a:custGeom>
              <a:avLst/>
              <a:gdLst/>
              <a:ahLst/>
              <a:cxnLst/>
              <a:rect l="l" t="t" r="r" b="b"/>
              <a:pathLst>
                <a:path w="178" h="344" extrusionOk="0">
                  <a:moveTo>
                    <a:pt x="24" y="52"/>
                  </a:moveTo>
                  <a:lnTo>
                    <a:pt x="53" y="80"/>
                  </a:lnTo>
                  <a:lnTo>
                    <a:pt x="80" y="103"/>
                  </a:lnTo>
                  <a:lnTo>
                    <a:pt x="102" y="149"/>
                  </a:lnTo>
                  <a:lnTo>
                    <a:pt x="129" y="206"/>
                  </a:lnTo>
                  <a:lnTo>
                    <a:pt x="156" y="275"/>
                  </a:lnTo>
                  <a:lnTo>
                    <a:pt x="160" y="286"/>
                  </a:lnTo>
                  <a:lnTo>
                    <a:pt x="156" y="298"/>
                  </a:lnTo>
                  <a:lnTo>
                    <a:pt x="151" y="298"/>
                  </a:lnTo>
                  <a:lnTo>
                    <a:pt x="120" y="275"/>
                  </a:lnTo>
                  <a:lnTo>
                    <a:pt x="89" y="241"/>
                  </a:lnTo>
                  <a:lnTo>
                    <a:pt x="67" y="195"/>
                  </a:lnTo>
                  <a:lnTo>
                    <a:pt x="49" y="149"/>
                  </a:lnTo>
                  <a:lnTo>
                    <a:pt x="36" y="103"/>
                  </a:lnTo>
                  <a:lnTo>
                    <a:pt x="27" y="69"/>
                  </a:lnTo>
                  <a:lnTo>
                    <a:pt x="24" y="52"/>
                  </a:lnTo>
                  <a:close/>
                  <a:moveTo>
                    <a:pt x="0" y="0"/>
                  </a:moveTo>
                  <a:lnTo>
                    <a:pt x="0" y="23"/>
                  </a:lnTo>
                  <a:lnTo>
                    <a:pt x="5" y="69"/>
                  </a:lnTo>
                  <a:lnTo>
                    <a:pt x="18" y="115"/>
                  </a:lnTo>
                  <a:lnTo>
                    <a:pt x="31" y="172"/>
                  </a:lnTo>
                  <a:lnTo>
                    <a:pt x="53" y="229"/>
                  </a:lnTo>
                  <a:lnTo>
                    <a:pt x="76" y="275"/>
                  </a:lnTo>
                  <a:lnTo>
                    <a:pt x="111" y="321"/>
                  </a:lnTo>
                  <a:lnTo>
                    <a:pt x="151" y="344"/>
                  </a:lnTo>
                  <a:lnTo>
                    <a:pt x="164" y="332"/>
                  </a:lnTo>
                  <a:lnTo>
                    <a:pt x="169" y="321"/>
                  </a:lnTo>
                  <a:lnTo>
                    <a:pt x="173" y="309"/>
                  </a:lnTo>
                  <a:lnTo>
                    <a:pt x="178" y="286"/>
                  </a:lnTo>
                  <a:lnTo>
                    <a:pt x="173" y="263"/>
                  </a:lnTo>
                  <a:lnTo>
                    <a:pt x="169" y="241"/>
                  </a:lnTo>
                  <a:lnTo>
                    <a:pt x="142" y="172"/>
                  </a:lnTo>
                  <a:lnTo>
                    <a:pt x="116" y="115"/>
                  </a:lnTo>
                  <a:lnTo>
                    <a:pt x="89" y="69"/>
                  </a:lnTo>
                  <a:lnTo>
                    <a:pt x="62" y="35"/>
                  </a:lnTo>
                  <a:lnTo>
                    <a:pt x="2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1"/>
            <p:cNvSpPr/>
            <p:nvPr/>
          </p:nvSpPr>
          <p:spPr>
            <a:xfrm rot="10800000" flipH="1">
              <a:off x="1146043" y="4506752"/>
              <a:ext cx="68249" cy="32144"/>
            </a:xfrm>
            <a:custGeom>
              <a:avLst/>
              <a:gdLst/>
              <a:ahLst/>
              <a:cxnLst/>
              <a:rect l="l" t="t" r="r" b="b"/>
              <a:pathLst>
                <a:path w="214" h="253" extrusionOk="0">
                  <a:moveTo>
                    <a:pt x="14" y="0"/>
                  </a:moveTo>
                  <a:lnTo>
                    <a:pt x="1" y="115"/>
                  </a:lnTo>
                  <a:lnTo>
                    <a:pt x="1" y="149"/>
                  </a:lnTo>
                  <a:lnTo>
                    <a:pt x="5" y="184"/>
                  </a:lnTo>
                  <a:lnTo>
                    <a:pt x="14" y="206"/>
                  </a:lnTo>
                  <a:lnTo>
                    <a:pt x="23" y="229"/>
                  </a:lnTo>
                  <a:lnTo>
                    <a:pt x="41" y="241"/>
                  </a:lnTo>
                  <a:lnTo>
                    <a:pt x="58" y="252"/>
                  </a:lnTo>
                  <a:lnTo>
                    <a:pt x="89" y="252"/>
                  </a:lnTo>
                  <a:lnTo>
                    <a:pt x="120" y="241"/>
                  </a:lnTo>
                  <a:lnTo>
                    <a:pt x="152" y="206"/>
                  </a:lnTo>
                  <a:lnTo>
                    <a:pt x="178" y="172"/>
                  </a:lnTo>
                  <a:lnTo>
                    <a:pt x="196" y="138"/>
                  </a:lnTo>
                  <a:lnTo>
                    <a:pt x="214" y="92"/>
                  </a:lnTo>
                  <a:lnTo>
                    <a:pt x="200" y="0"/>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rot="10800000" flipH="1">
              <a:off x="1143172" y="4502432"/>
              <a:ext cx="73989" cy="39386"/>
            </a:xfrm>
            <a:custGeom>
              <a:avLst/>
              <a:gdLst/>
              <a:ahLst/>
              <a:cxnLst/>
              <a:rect l="l" t="t" r="r" b="b"/>
              <a:pathLst>
                <a:path w="232" h="310" extrusionOk="0">
                  <a:moveTo>
                    <a:pt x="202" y="46"/>
                  </a:moveTo>
                  <a:lnTo>
                    <a:pt x="212" y="117"/>
                  </a:lnTo>
                  <a:lnTo>
                    <a:pt x="205" y="126"/>
                  </a:lnTo>
                  <a:lnTo>
                    <a:pt x="174" y="184"/>
                  </a:lnTo>
                  <a:lnTo>
                    <a:pt x="156" y="207"/>
                  </a:lnTo>
                  <a:lnTo>
                    <a:pt x="134" y="229"/>
                  </a:lnTo>
                  <a:lnTo>
                    <a:pt x="107" y="252"/>
                  </a:lnTo>
                  <a:lnTo>
                    <a:pt x="81" y="264"/>
                  </a:lnTo>
                  <a:lnTo>
                    <a:pt x="58" y="252"/>
                  </a:lnTo>
                  <a:lnTo>
                    <a:pt x="36" y="229"/>
                  </a:lnTo>
                  <a:lnTo>
                    <a:pt x="23" y="207"/>
                  </a:lnTo>
                  <a:lnTo>
                    <a:pt x="19" y="161"/>
                  </a:lnTo>
                  <a:lnTo>
                    <a:pt x="19" y="138"/>
                  </a:lnTo>
                  <a:lnTo>
                    <a:pt x="27" y="46"/>
                  </a:lnTo>
                  <a:close/>
                  <a:moveTo>
                    <a:pt x="19" y="1"/>
                  </a:moveTo>
                  <a:lnTo>
                    <a:pt x="14" y="12"/>
                  </a:lnTo>
                  <a:lnTo>
                    <a:pt x="1" y="126"/>
                  </a:lnTo>
                  <a:lnTo>
                    <a:pt x="1" y="161"/>
                  </a:lnTo>
                  <a:lnTo>
                    <a:pt x="5" y="195"/>
                  </a:lnTo>
                  <a:lnTo>
                    <a:pt x="10" y="229"/>
                  </a:lnTo>
                  <a:lnTo>
                    <a:pt x="19" y="252"/>
                  </a:lnTo>
                  <a:lnTo>
                    <a:pt x="27" y="275"/>
                  </a:lnTo>
                  <a:lnTo>
                    <a:pt x="54" y="298"/>
                  </a:lnTo>
                  <a:lnTo>
                    <a:pt x="81" y="310"/>
                  </a:lnTo>
                  <a:lnTo>
                    <a:pt x="112" y="298"/>
                  </a:lnTo>
                  <a:lnTo>
                    <a:pt x="138" y="275"/>
                  </a:lnTo>
                  <a:lnTo>
                    <a:pt x="165" y="252"/>
                  </a:lnTo>
                  <a:lnTo>
                    <a:pt x="183" y="218"/>
                  </a:lnTo>
                  <a:lnTo>
                    <a:pt x="218" y="161"/>
                  </a:lnTo>
                  <a:lnTo>
                    <a:pt x="232" y="138"/>
                  </a:lnTo>
                  <a:lnTo>
                    <a:pt x="232" y="126"/>
                  </a:lnTo>
                  <a:lnTo>
                    <a:pt x="232" y="115"/>
                  </a:lnTo>
                  <a:lnTo>
                    <a:pt x="218" y="12"/>
                  </a:lnTo>
                  <a:lnTo>
                    <a:pt x="2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rot="10800000" flipH="1">
              <a:off x="1150189" y="4528605"/>
              <a:ext cx="59957" cy="17533"/>
            </a:xfrm>
            <a:custGeom>
              <a:avLst/>
              <a:gdLst/>
              <a:ahLst/>
              <a:cxnLst/>
              <a:rect l="l" t="t" r="r" b="b"/>
              <a:pathLst>
                <a:path w="188" h="138" extrusionOk="0">
                  <a:moveTo>
                    <a:pt x="50" y="0"/>
                  </a:moveTo>
                  <a:lnTo>
                    <a:pt x="10" y="23"/>
                  </a:lnTo>
                  <a:lnTo>
                    <a:pt x="1" y="35"/>
                  </a:lnTo>
                  <a:lnTo>
                    <a:pt x="1" y="57"/>
                  </a:lnTo>
                  <a:lnTo>
                    <a:pt x="1" y="80"/>
                  </a:lnTo>
                  <a:lnTo>
                    <a:pt x="5" y="92"/>
                  </a:lnTo>
                  <a:lnTo>
                    <a:pt x="45" y="126"/>
                  </a:lnTo>
                  <a:lnTo>
                    <a:pt x="76" y="138"/>
                  </a:lnTo>
                  <a:lnTo>
                    <a:pt x="107" y="138"/>
                  </a:lnTo>
                  <a:lnTo>
                    <a:pt x="134" y="126"/>
                  </a:lnTo>
                  <a:lnTo>
                    <a:pt x="156" y="103"/>
                  </a:lnTo>
                  <a:lnTo>
                    <a:pt x="174" y="80"/>
                  </a:lnTo>
                  <a:lnTo>
                    <a:pt x="187" y="57"/>
                  </a:lnTo>
                  <a:lnTo>
                    <a:pt x="174" y="46"/>
                  </a:lnTo>
                  <a:lnTo>
                    <a:pt x="139" y="12"/>
                  </a:lnTo>
                  <a:lnTo>
                    <a:pt x="112" y="0"/>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rot="10800000" flipH="1">
              <a:off x="1147637" y="4525683"/>
              <a:ext cx="65379" cy="23378"/>
            </a:xfrm>
            <a:custGeom>
              <a:avLst/>
              <a:gdLst/>
              <a:ahLst/>
              <a:cxnLst/>
              <a:rect l="l" t="t" r="r" b="b"/>
              <a:pathLst>
                <a:path w="205" h="184" extrusionOk="0">
                  <a:moveTo>
                    <a:pt x="133" y="46"/>
                  </a:moveTo>
                  <a:lnTo>
                    <a:pt x="164" y="69"/>
                  </a:lnTo>
                  <a:lnTo>
                    <a:pt x="175" y="83"/>
                  </a:lnTo>
                  <a:lnTo>
                    <a:pt x="175" y="83"/>
                  </a:lnTo>
                  <a:lnTo>
                    <a:pt x="164" y="103"/>
                  </a:lnTo>
                  <a:lnTo>
                    <a:pt x="133" y="126"/>
                  </a:lnTo>
                  <a:lnTo>
                    <a:pt x="93" y="138"/>
                  </a:lnTo>
                  <a:lnTo>
                    <a:pt x="58" y="126"/>
                  </a:lnTo>
                  <a:lnTo>
                    <a:pt x="18" y="92"/>
                  </a:lnTo>
                  <a:lnTo>
                    <a:pt x="18" y="80"/>
                  </a:lnTo>
                  <a:lnTo>
                    <a:pt x="22" y="69"/>
                  </a:lnTo>
                  <a:lnTo>
                    <a:pt x="62" y="46"/>
                  </a:lnTo>
                  <a:close/>
                  <a:moveTo>
                    <a:pt x="58" y="0"/>
                  </a:moveTo>
                  <a:lnTo>
                    <a:pt x="13" y="23"/>
                  </a:lnTo>
                  <a:lnTo>
                    <a:pt x="9" y="35"/>
                  </a:lnTo>
                  <a:lnTo>
                    <a:pt x="5" y="46"/>
                  </a:lnTo>
                  <a:lnTo>
                    <a:pt x="0" y="80"/>
                  </a:lnTo>
                  <a:lnTo>
                    <a:pt x="0" y="115"/>
                  </a:lnTo>
                  <a:lnTo>
                    <a:pt x="13" y="138"/>
                  </a:lnTo>
                  <a:lnTo>
                    <a:pt x="31" y="161"/>
                  </a:lnTo>
                  <a:lnTo>
                    <a:pt x="53" y="172"/>
                  </a:lnTo>
                  <a:lnTo>
                    <a:pt x="93" y="183"/>
                  </a:lnTo>
                  <a:lnTo>
                    <a:pt x="115" y="183"/>
                  </a:lnTo>
                  <a:lnTo>
                    <a:pt x="138" y="172"/>
                  </a:lnTo>
                  <a:lnTo>
                    <a:pt x="169" y="149"/>
                  </a:lnTo>
                  <a:lnTo>
                    <a:pt x="191" y="115"/>
                  </a:lnTo>
                  <a:lnTo>
                    <a:pt x="200" y="103"/>
                  </a:lnTo>
                  <a:lnTo>
                    <a:pt x="204" y="80"/>
                  </a:lnTo>
                  <a:lnTo>
                    <a:pt x="200" y="58"/>
                  </a:lnTo>
                  <a:lnTo>
                    <a:pt x="173" y="23"/>
                  </a:lnTo>
                  <a:lnTo>
                    <a:pt x="138" y="12"/>
                  </a:lnTo>
                  <a:lnTo>
                    <a:pt x="98"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rot="10800000" flipH="1">
              <a:off x="1183037" y="4534449"/>
              <a:ext cx="41141" cy="50948"/>
            </a:xfrm>
            <a:custGeom>
              <a:avLst/>
              <a:gdLst/>
              <a:ahLst/>
              <a:cxnLst/>
              <a:rect l="l" t="t" r="r" b="b"/>
              <a:pathLst>
                <a:path w="129" h="401" extrusionOk="0">
                  <a:moveTo>
                    <a:pt x="71" y="0"/>
                  </a:moveTo>
                  <a:lnTo>
                    <a:pt x="44" y="115"/>
                  </a:lnTo>
                  <a:lnTo>
                    <a:pt x="0" y="69"/>
                  </a:lnTo>
                  <a:lnTo>
                    <a:pt x="0" y="69"/>
                  </a:lnTo>
                  <a:lnTo>
                    <a:pt x="4" y="138"/>
                  </a:lnTo>
                  <a:lnTo>
                    <a:pt x="13" y="195"/>
                  </a:lnTo>
                  <a:lnTo>
                    <a:pt x="31" y="252"/>
                  </a:lnTo>
                  <a:lnTo>
                    <a:pt x="49" y="309"/>
                  </a:lnTo>
                  <a:lnTo>
                    <a:pt x="80" y="378"/>
                  </a:lnTo>
                  <a:lnTo>
                    <a:pt x="93" y="401"/>
                  </a:lnTo>
                  <a:lnTo>
                    <a:pt x="129" y="378"/>
                  </a:lnTo>
                  <a:lnTo>
                    <a:pt x="115" y="344"/>
                  </a:lnTo>
                  <a:lnTo>
                    <a:pt x="102" y="286"/>
                  </a:lnTo>
                  <a:lnTo>
                    <a:pt x="84" y="161"/>
                  </a:lnTo>
                  <a:lnTo>
                    <a:pt x="75" y="46"/>
                  </a:lnTo>
                  <a:lnTo>
                    <a:pt x="71" y="0"/>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rot="10800000" flipH="1">
              <a:off x="1180167" y="4531527"/>
              <a:ext cx="46881" cy="56792"/>
            </a:xfrm>
            <a:custGeom>
              <a:avLst/>
              <a:gdLst/>
              <a:ahLst/>
              <a:cxnLst/>
              <a:rect l="l" t="t" r="r" b="b"/>
              <a:pathLst>
                <a:path w="147" h="447" extrusionOk="0">
                  <a:moveTo>
                    <a:pt x="77" y="87"/>
                  </a:moveTo>
                  <a:lnTo>
                    <a:pt x="80" y="126"/>
                  </a:lnTo>
                  <a:lnTo>
                    <a:pt x="89" y="229"/>
                  </a:lnTo>
                  <a:lnTo>
                    <a:pt x="107" y="321"/>
                  </a:lnTo>
                  <a:lnTo>
                    <a:pt x="116" y="378"/>
                  </a:lnTo>
                  <a:lnTo>
                    <a:pt x="121" y="389"/>
                  </a:lnTo>
                  <a:lnTo>
                    <a:pt x="121" y="389"/>
                  </a:lnTo>
                  <a:lnTo>
                    <a:pt x="102" y="401"/>
                  </a:lnTo>
                  <a:lnTo>
                    <a:pt x="93" y="378"/>
                  </a:lnTo>
                  <a:lnTo>
                    <a:pt x="62" y="309"/>
                  </a:lnTo>
                  <a:lnTo>
                    <a:pt x="45" y="264"/>
                  </a:lnTo>
                  <a:lnTo>
                    <a:pt x="31" y="206"/>
                  </a:lnTo>
                  <a:lnTo>
                    <a:pt x="22" y="149"/>
                  </a:lnTo>
                  <a:lnTo>
                    <a:pt x="20" y="124"/>
                  </a:lnTo>
                  <a:lnTo>
                    <a:pt x="20" y="124"/>
                  </a:lnTo>
                  <a:lnTo>
                    <a:pt x="49" y="161"/>
                  </a:lnTo>
                  <a:lnTo>
                    <a:pt x="58" y="161"/>
                  </a:lnTo>
                  <a:lnTo>
                    <a:pt x="62" y="149"/>
                  </a:lnTo>
                  <a:lnTo>
                    <a:pt x="77" y="87"/>
                  </a:lnTo>
                  <a:close/>
                  <a:moveTo>
                    <a:pt x="76" y="0"/>
                  </a:moveTo>
                  <a:lnTo>
                    <a:pt x="71" y="12"/>
                  </a:lnTo>
                  <a:lnTo>
                    <a:pt x="49" y="103"/>
                  </a:lnTo>
                  <a:lnTo>
                    <a:pt x="9" y="69"/>
                  </a:lnTo>
                  <a:lnTo>
                    <a:pt x="0" y="69"/>
                  </a:lnTo>
                  <a:lnTo>
                    <a:pt x="0" y="92"/>
                  </a:lnTo>
                  <a:lnTo>
                    <a:pt x="5" y="161"/>
                  </a:lnTo>
                  <a:lnTo>
                    <a:pt x="18" y="229"/>
                  </a:lnTo>
                  <a:lnTo>
                    <a:pt x="31" y="298"/>
                  </a:lnTo>
                  <a:lnTo>
                    <a:pt x="49" y="344"/>
                  </a:lnTo>
                  <a:lnTo>
                    <a:pt x="84" y="412"/>
                  </a:lnTo>
                  <a:lnTo>
                    <a:pt x="98" y="447"/>
                  </a:lnTo>
                  <a:lnTo>
                    <a:pt x="107" y="447"/>
                  </a:lnTo>
                  <a:lnTo>
                    <a:pt x="142" y="424"/>
                  </a:lnTo>
                  <a:lnTo>
                    <a:pt x="147" y="412"/>
                  </a:lnTo>
                  <a:lnTo>
                    <a:pt x="147" y="401"/>
                  </a:lnTo>
                  <a:lnTo>
                    <a:pt x="147" y="389"/>
                  </a:lnTo>
                  <a:lnTo>
                    <a:pt x="142" y="378"/>
                  </a:lnTo>
                  <a:lnTo>
                    <a:pt x="133" y="355"/>
                  </a:lnTo>
                  <a:lnTo>
                    <a:pt x="124" y="309"/>
                  </a:lnTo>
                  <a:lnTo>
                    <a:pt x="107" y="206"/>
                  </a:lnTo>
                  <a:lnTo>
                    <a:pt x="93" y="103"/>
                  </a:lnTo>
                  <a:lnTo>
                    <a:pt x="89" y="35"/>
                  </a:lnTo>
                  <a:lnTo>
                    <a:pt x="89" y="12"/>
                  </a:lnTo>
                  <a:lnTo>
                    <a:pt x="8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rot="10800000" flipH="1">
              <a:off x="1223859" y="4530002"/>
              <a:ext cx="55492" cy="40911"/>
            </a:xfrm>
            <a:custGeom>
              <a:avLst/>
              <a:gdLst/>
              <a:ahLst/>
              <a:cxnLst/>
              <a:rect l="l" t="t" r="r" b="b"/>
              <a:pathLst>
                <a:path w="174" h="322" extrusionOk="0">
                  <a:moveTo>
                    <a:pt x="121" y="1"/>
                  </a:moveTo>
                  <a:lnTo>
                    <a:pt x="107" y="35"/>
                  </a:lnTo>
                  <a:lnTo>
                    <a:pt x="76" y="127"/>
                  </a:lnTo>
                  <a:lnTo>
                    <a:pt x="41" y="218"/>
                  </a:lnTo>
                  <a:lnTo>
                    <a:pt x="18" y="241"/>
                  </a:lnTo>
                  <a:lnTo>
                    <a:pt x="1" y="264"/>
                  </a:lnTo>
                  <a:lnTo>
                    <a:pt x="27" y="321"/>
                  </a:lnTo>
                  <a:lnTo>
                    <a:pt x="45" y="321"/>
                  </a:lnTo>
                  <a:lnTo>
                    <a:pt x="85" y="298"/>
                  </a:lnTo>
                  <a:lnTo>
                    <a:pt x="112" y="275"/>
                  </a:lnTo>
                  <a:lnTo>
                    <a:pt x="134" y="241"/>
                  </a:lnTo>
                  <a:lnTo>
                    <a:pt x="156" y="195"/>
                  </a:lnTo>
                  <a:lnTo>
                    <a:pt x="174" y="138"/>
                  </a:lnTo>
                  <a:lnTo>
                    <a:pt x="125" y="127"/>
                  </a:lnTo>
                  <a:lnTo>
                    <a:pt x="121" y="1"/>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rot="10800000" flipH="1">
              <a:off x="1220989" y="4527080"/>
              <a:ext cx="61233" cy="46755"/>
            </a:xfrm>
            <a:custGeom>
              <a:avLst/>
              <a:gdLst/>
              <a:ahLst/>
              <a:cxnLst/>
              <a:rect l="l" t="t" r="r" b="b"/>
              <a:pathLst>
                <a:path w="192" h="368" extrusionOk="0">
                  <a:moveTo>
                    <a:pt x="122" y="77"/>
                  </a:moveTo>
                  <a:lnTo>
                    <a:pt x="125" y="161"/>
                  </a:lnTo>
                  <a:lnTo>
                    <a:pt x="125" y="172"/>
                  </a:lnTo>
                  <a:lnTo>
                    <a:pt x="130" y="172"/>
                  </a:lnTo>
                  <a:lnTo>
                    <a:pt x="167" y="180"/>
                  </a:lnTo>
                  <a:lnTo>
                    <a:pt x="167" y="180"/>
                  </a:lnTo>
                  <a:lnTo>
                    <a:pt x="161" y="207"/>
                  </a:lnTo>
                  <a:lnTo>
                    <a:pt x="138" y="241"/>
                  </a:lnTo>
                  <a:lnTo>
                    <a:pt x="121" y="275"/>
                  </a:lnTo>
                  <a:lnTo>
                    <a:pt x="98" y="298"/>
                  </a:lnTo>
                  <a:lnTo>
                    <a:pt x="59" y="321"/>
                  </a:lnTo>
                  <a:lnTo>
                    <a:pt x="40" y="321"/>
                  </a:lnTo>
                  <a:lnTo>
                    <a:pt x="27" y="292"/>
                  </a:lnTo>
                  <a:lnTo>
                    <a:pt x="27" y="292"/>
                  </a:lnTo>
                  <a:lnTo>
                    <a:pt x="32" y="287"/>
                  </a:lnTo>
                  <a:lnTo>
                    <a:pt x="54" y="253"/>
                  </a:lnTo>
                  <a:lnTo>
                    <a:pt x="94" y="161"/>
                  </a:lnTo>
                  <a:lnTo>
                    <a:pt x="122" y="77"/>
                  </a:lnTo>
                  <a:close/>
                  <a:moveTo>
                    <a:pt x="121" y="1"/>
                  </a:moveTo>
                  <a:lnTo>
                    <a:pt x="121" y="12"/>
                  </a:lnTo>
                  <a:lnTo>
                    <a:pt x="116" y="24"/>
                  </a:lnTo>
                  <a:lnTo>
                    <a:pt x="98" y="81"/>
                  </a:lnTo>
                  <a:lnTo>
                    <a:pt x="72" y="150"/>
                  </a:lnTo>
                  <a:lnTo>
                    <a:pt x="41" y="218"/>
                  </a:lnTo>
                  <a:lnTo>
                    <a:pt x="23" y="253"/>
                  </a:lnTo>
                  <a:lnTo>
                    <a:pt x="10" y="264"/>
                  </a:lnTo>
                  <a:lnTo>
                    <a:pt x="5" y="264"/>
                  </a:lnTo>
                  <a:lnTo>
                    <a:pt x="1" y="275"/>
                  </a:lnTo>
                  <a:lnTo>
                    <a:pt x="1" y="287"/>
                  </a:lnTo>
                  <a:lnTo>
                    <a:pt x="5" y="298"/>
                  </a:lnTo>
                  <a:lnTo>
                    <a:pt x="10" y="310"/>
                  </a:lnTo>
                  <a:lnTo>
                    <a:pt x="10" y="310"/>
                  </a:lnTo>
                  <a:lnTo>
                    <a:pt x="10" y="310"/>
                  </a:lnTo>
                  <a:lnTo>
                    <a:pt x="32" y="367"/>
                  </a:lnTo>
                  <a:lnTo>
                    <a:pt x="54" y="367"/>
                  </a:lnTo>
                  <a:lnTo>
                    <a:pt x="98" y="344"/>
                  </a:lnTo>
                  <a:lnTo>
                    <a:pt x="121" y="321"/>
                  </a:lnTo>
                  <a:lnTo>
                    <a:pt x="147" y="287"/>
                  </a:lnTo>
                  <a:lnTo>
                    <a:pt x="169" y="241"/>
                  </a:lnTo>
                  <a:lnTo>
                    <a:pt x="192" y="172"/>
                  </a:lnTo>
                  <a:lnTo>
                    <a:pt x="192" y="161"/>
                  </a:lnTo>
                  <a:lnTo>
                    <a:pt x="183" y="138"/>
                  </a:lnTo>
                  <a:lnTo>
                    <a:pt x="138" y="138"/>
                  </a:lnTo>
                  <a:lnTo>
                    <a:pt x="138" y="24"/>
                  </a:lnTo>
                  <a:lnTo>
                    <a:pt x="138"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rot="10800000" flipH="1">
              <a:off x="1202810" y="4511199"/>
              <a:ext cx="38270" cy="32017"/>
            </a:xfrm>
            <a:custGeom>
              <a:avLst/>
              <a:gdLst/>
              <a:ahLst/>
              <a:cxnLst/>
              <a:rect l="l" t="t" r="r" b="b"/>
              <a:pathLst>
                <a:path w="120" h="252" extrusionOk="0">
                  <a:moveTo>
                    <a:pt x="45" y="0"/>
                  </a:moveTo>
                  <a:lnTo>
                    <a:pt x="27" y="12"/>
                  </a:lnTo>
                  <a:lnTo>
                    <a:pt x="9" y="46"/>
                  </a:lnTo>
                  <a:lnTo>
                    <a:pt x="0" y="92"/>
                  </a:lnTo>
                  <a:lnTo>
                    <a:pt x="0" y="137"/>
                  </a:lnTo>
                  <a:lnTo>
                    <a:pt x="9" y="183"/>
                  </a:lnTo>
                  <a:lnTo>
                    <a:pt x="22" y="218"/>
                  </a:lnTo>
                  <a:lnTo>
                    <a:pt x="45" y="252"/>
                  </a:lnTo>
                  <a:lnTo>
                    <a:pt x="71" y="252"/>
                  </a:lnTo>
                  <a:lnTo>
                    <a:pt x="93" y="240"/>
                  </a:lnTo>
                  <a:lnTo>
                    <a:pt x="111" y="218"/>
                  </a:lnTo>
                  <a:lnTo>
                    <a:pt x="120" y="172"/>
                  </a:lnTo>
                  <a:lnTo>
                    <a:pt x="120" y="115"/>
                  </a:lnTo>
                  <a:lnTo>
                    <a:pt x="111" y="69"/>
                  </a:lnTo>
                  <a:lnTo>
                    <a:pt x="93" y="34"/>
                  </a:lnTo>
                  <a:lnTo>
                    <a:pt x="71" y="12"/>
                  </a:lnTo>
                  <a:lnTo>
                    <a:pt x="45" y="0"/>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rot="10800000" flipH="1">
              <a:off x="1202810" y="4511199"/>
              <a:ext cx="38270" cy="24775"/>
            </a:xfrm>
            <a:custGeom>
              <a:avLst/>
              <a:gdLst/>
              <a:ahLst/>
              <a:cxnLst/>
              <a:rect l="l" t="t" r="r" b="b"/>
              <a:pathLst>
                <a:path w="120" h="195" extrusionOk="0">
                  <a:moveTo>
                    <a:pt x="5" y="0"/>
                  </a:moveTo>
                  <a:lnTo>
                    <a:pt x="0" y="35"/>
                  </a:lnTo>
                  <a:lnTo>
                    <a:pt x="0" y="80"/>
                  </a:lnTo>
                  <a:lnTo>
                    <a:pt x="9" y="126"/>
                  </a:lnTo>
                  <a:lnTo>
                    <a:pt x="22" y="161"/>
                  </a:lnTo>
                  <a:lnTo>
                    <a:pt x="45" y="195"/>
                  </a:lnTo>
                  <a:lnTo>
                    <a:pt x="71" y="195"/>
                  </a:lnTo>
                  <a:lnTo>
                    <a:pt x="93" y="183"/>
                  </a:lnTo>
                  <a:lnTo>
                    <a:pt x="111" y="161"/>
                  </a:lnTo>
                  <a:lnTo>
                    <a:pt x="120" y="115"/>
                  </a:lnTo>
                  <a:lnTo>
                    <a:pt x="120" y="80"/>
                  </a:lnTo>
                  <a:lnTo>
                    <a:pt x="107" y="103"/>
                  </a:lnTo>
                  <a:lnTo>
                    <a:pt x="93" y="126"/>
                  </a:lnTo>
                  <a:lnTo>
                    <a:pt x="53" y="126"/>
                  </a:lnTo>
                  <a:lnTo>
                    <a:pt x="36" y="103"/>
                  </a:lnTo>
                  <a:lnTo>
                    <a:pt x="18" y="69"/>
                  </a:lnTo>
                  <a:lnTo>
                    <a:pt x="9" y="35"/>
                  </a:lnTo>
                  <a:lnTo>
                    <a:pt x="5" y="0"/>
                  </a:lnTo>
                  <a:close/>
                </a:path>
              </a:pathLst>
            </a:custGeom>
            <a:solidFill>
              <a:srgbClr val="DAB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rot="10800000" flipH="1">
              <a:off x="1198346" y="4508276"/>
              <a:ext cx="45606" cy="37862"/>
            </a:xfrm>
            <a:custGeom>
              <a:avLst/>
              <a:gdLst/>
              <a:ahLst/>
              <a:cxnLst/>
              <a:rect l="l" t="t" r="r" b="b"/>
              <a:pathLst>
                <a:path w="143" h="298" extrusionOk="0">
                  <a:moveTo>
                    <a:pt x="63" y="46"/>
                  </a:moveTo>
                  <a:lnTo>
                    <a:pt x="81" y="57"/>
                  </a:lnTo>
                  <a:lnTo>
                    <a:pt x="98" y="69"/>
                  </a:lnTo>
                  <a:lnTo>
                    <a:pt x="112" y="103"/>
                  </a:lnTo>
                  <a:lnTo>
                    <a:pt x="121" y="138"/>
                  </a:lnTo>
                  <a:lnTo>
                    <a:pt x="125" y="172"/>
                  </a:lnTo>
                  <a:lnTo>
                    <a:pt x="125" y="183"/>
                  </a:lnTo>
                  <a:lnTo>
                    <a:pt x="121" y="218"/>
                  </a:lnTo>
                  <a:lnTo>
                    <a:pt x="107" y="241"/>
                  </a:lnTo>
                  <a:lnTo>
                    <a:pt x="94" y="252"/>
                  </a:lnTo>
                  <a:lnTo>
                    <a:pt x="63" y="252"/>
                  </a:lnTo>
                  <a:lnTo>
                    <a:pt x="45" y="229"/>
                  </a:lnTo>
                  <a:lnTo>
                    <a:pt x="32" y="206"/>
                  </a:lnTo>
                  <a:lnTo>
                    <a:pt x="23" y="172"/>
                  </a:lnTo>
                  <a:lnTo>
                    <a:pt x="19" y="138"/>
                  </a:lnTo>
                  <a:lnTo>
                    <a:pt x="23" y="115"/>
                  </a:lnTo>
                  <a:lnTo>
                    <a:pt x="27" y="92"/>
                  </a:lnTo>
                  <a:lnTo>
                    <a:pt x="36" y="69"/>
                  </a:lnTo>
                  <a:lnTo>
                    <a:pt x="50" y="57"/>
                  </a:lnTo>
                  <a:lnTo>
                    <a:pt x="63" y="46"/>
                  </a:lnTo>
                  <a:close/>
                  <a:moveTo>
                    <a:pt x="63" y="0"/>
                  </a:moveTo>
                  <a:lnTo>
                    <a:pt x="45" y="12"/>
                  </a:lnTo>
                  <a:lnTo>
                    <a:pt x="27" y="23"/>
                  </a:lnTo>
                  <a:lnTo>
                    <a:pt x="14" y="57"/>
                  </a:lnTo>
                  <a:lnTo>
                    <a:pt x="5" y="103"/>
                  </a:lnTo>
                  <a:lnTo>
                    <a:pt x="1" y="138"/>
                  </a:lnTo>
                  <a:lnTo>
                    <a:pt x="5" y="183"/>
                  </a:lnTo>
                  <a:lnTo>
                    <a:pt x="19" y="229"/>
                  </a:lnTo>
                  <a:lnTo>
                    <a:pt x="36" y="275"/>
                  </a:lnTo>
                  <a:lnTo>
                    <a:pt x="59" y="298"/>
                  </a:lnTo>
                  <a:lnTo>
                    <a:pt x="98" y="298"/>
                  </a:lnTo>
                  <a:lnTo>
                    <a:pt x="116" y="275"/>
                  </a:lnTo>
                  <a:lnTo>
                    <a:pt x="134" y="241"/>
                  </a:lnTo>
                  <a:lnTo>
                    <a:pt x="143" y="195"/>
                  </a:lnTo>
                  <a:lnTo>
                    <a:pt x="143" y="172"/>
                  </a:lnTo>
                  <a:lnTo>
                    <a:pt x="138" y="115"/>
                  </a:lnTo>
                  <a:lnTo>
                    <a:pt x="125" y="69"/>
                  </a:lnTo>
                  <a:lnTo>
                    <a:pt x="107" y="35"/>
                  </a:lnTo>
                  <a:lnTo>
                    <a:pt x="85" y="12"/>
                  </a:lnTo>
                  <a:lnTo>
                    <a:pt x="6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rot="10800000" flipH="1">
              <a:off x="1267870" y="4591115"/>
              <a:ext cx="28703" cy="27697"/>
            </a:xfrm>
            <a:custGeom>
              <a:avLst/>
              <a:gdLst/>
              <a:ahLst/>
              <a:cxnLst/>
              <a:rect l="l" t="t" r="r" b="b"/>
              <a:pathLst>
                <a:path w="90" h="218" extrusionOk="0">
                  <a:moveTo>
                    <a:pt x="22" y="0"/>
                  </a:moveTo>
                  <a:lnTo>
                    <a:pt x="0" y="115"/>
                  </a:lnTo>
                  <a:lnTo>
                    <a:pt x="18" y="126"/>
                  </a:lnTo>
                  <a:lnTo>
                    <a:pt x="36" y="137"/>
                  </a:lnTo>
                  <a:lnTo>
                    <a:pt x="54" y="172"/>
                  </a:lnTo>
                  <a:lnTo>
                    <a:pt x="67" y="218"/>
                  </a:lnTo>
                  <a:lnTo>
                    <a:pt x="89" y="103"/>
                  </a:lnTo>
                  <a:lnTo>
                    <a:pt x="76" y="57"/>
                  </a:lnTo>
                  <a:lnTo>
                    <a:pt x="62" y="34"/>
                  </a:lnTo>
                  <a:lnTo>
                    <a:pt x="45" y="12"/>
                  </a:lnTo>
                  <a:lnTo>
                    <a:pt x="22" y="0"/>
                  </a:lnTo>
                  <a:close/>
                </a:path>
              </a:pathLst>
            </a:custGeom>
            <a:solidFill>
              <a:srgbClr val="00F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rot="10800000" flipH="1">
              <a:off x="1265000" y="4588192"/>
              <a:ext cx="34124" cy="33542"/>
            </a:xfrm>
            <a:custGeom>
              <a:avLst/>
              <a:gdLst/>
              <a:ahLst/>
              <a:cxnLst/>
              <a:rect l="l" t="t" r="r" b="b"/>
              <a:pathLst>
                <a:path w="107" h="264" extrusionOk="0">
                  <a:moveTo>
                    <a:pt x="37" y="49"/>
                  </a:moveTo>
                  <a:lnTo>
                    <a:pt x="49" y="57"/>
                  </a:lnTo>
                  <a:lnTo>
                    <a:pt x="67" y="80"/>
                  </a:lnTo>
                  <a:lnTo>
                    <a:pt x="80" y="103"/>
                  </a:lnTo>
                  <a:lnTo>
                    <a:pt x="90" y="129"/>
                  </a:lnTo>
                  <a:lnTo>
                    <a:pt x="90" y="129"/>
                  </a:lnTo>
                  <a:lnTo>
                    <a:pt x="74" y="200"/>
                  </a:lnTo>
                  <a:lnTo>
                    <a:pt x="74" y="200"/>
                  </a:lnTo>
                  <a:lnTo>
                    <a:pt x="67" y="183"/>
                  </a:lnTo>
                  <a:lnTo>
                    <a:pt x="49" y="149"/>
                  </a:lnTo>
                  <a:lnTo>
                    <a:pt x="31" y="126"/>
                  </a:lnTo>
                  <a:lnTo>
                    <a:pt x="20" y="120"/>
                  </a:lnTo>
                  <a:lnTo>
                    <a:pt x="20" y="120"/>
                  </a:lnTo>
                  <a:lnTo>
                    <a:pt x="37" y="49"/>
                  </a:lnTo>
                  <a:close/>
                  <a:moveTo>
                    <a:pt x="31" y="0"/>
                  </a:moveTo>
                  <a:lnTo>
                    <a:pt x="23" y="12"/>
                  </a:lnTo>
                  <a:lnTo>
                    <a:pt x="0" y="126"/>
                  </a:lnTo>
                  <a:lnTo>
                    <a:pt x="0" y="149"/>
                  </a:lnTo>
                  <a:lnTo>
                    <a:pt x="5" y="160"/>
                  </a:lnTo>
                  <a:lnTo>
                    <a:pt x="27" y="172"/>
                  </a:lnTo>
                  <a:lnTo>
                    <a:pt x="40" y="183"/>
                  </a:lnTo>
                  <a:lnTo>
                    <a:pt x="54" y="218"/>
                  </a:lnTo>
                  <a:lnTo>
                    <a:pt x="67" y="252"/>
                  </a:lnTo>
                  <a:lnTo>
                    <a:pt x="76" y="263"/>
                  </a:lnTo>
                  <a:lnTo>
                    <a:pt x="85" y="252"/>
                  </a:lnTo>
                  <a:lnTo>
                    <a:pt x="107" y="138"/>
                  </a:lnTo>
                  <a:lnTo>
                    <a:pt x="107" y="115"/>
                  </a:lnTo>
                  <a:lnTo>
                    <a:pt x="94" y="69"/>
                  </a:lnTo>
                  <a:lnTo>
                    <a:pt x="76" y="35"/>
                  </a:lnTo>
                  <a:lnTo>
                    <a:pt x="54" y="12"/>
                  </a:lnTo>
                  <a:lnTo>
                    <a:pt x="3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rot="10800000" flipH="1">
              <a:off x="1359719" y="4498112"/>
              <a:ext cx="25833" cy="30620"/>
            </a:xfrm>
            <a:custGeom>
              <a:avLst/>
              <a:gdLst/>
              <a:ahLst/>
              <a:cxnLst/>
              <a:rect l="l" t="t" r="r" b="b"/>
              <a:pathLst>
                <a:path w="81" h="241" extrusionOk="0">
                  <a:moveTo>
                    <a:pt x="45" y="1"/>
                  </a:moveTo>
                  <a:lnTo>
                    <a:pt x="1" y="58"/>
                  </a:lnTo>
                  <a:lnTo>
                    <a:pt x="18" y="104"/>
                  </a:lnTo>
                  <a:lnTo>
                    <a:pt x="27" y="138"/>
                  </a:lnTo>
                  <a:lnTo>
                    <a:pt x="36" y="184"/>
                  </a:lnTo>
                  <a:lnTo>
                    <a:pt x="36" y="241"/>
                  </a:lnTo>
                  <a:lnTo>
                    <a:pt x="81" y="184"/>
                  </a:lnTo>
                  <a:lnTo>
                    <a:pt x="81" y="138"/>
                  </a:lnTo>
                  <a:lnTo>
                    <a:pt x="72" y="81"/>
                  </a:lnTo>
                  <a:lnTo>
                    <a:pt x="63" y="46"/>
                  </a:lnTo>
                  <a:lnTo>
                    <a:pt x="45"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rot="10800000" flipH="1">
              <a:off x="1356849" y="4495190"/>
              <a:ext cx="31573" cy="34939"/>
            </a:xfrm>
            <a:custGeom>
              <a:avLst/>
              <a:gdLst/>
              <a:ahLst/>
              <a:cxnLst/>
              <a:rect l="l" t="t" r="r" b="b"/>
              <a:pathLst>
                <a:path w="99" h="275" extrusionOk="0">
                  <a:moveTo>
                    <a:pt x="53" y="42"/>
                  </a:moveTo>
                  <a:lnTo>
                    <a:pt x="63" y="69"/>
                  </a:lnTo>
                  <a:lnTo>
                    <a:pt x="72" y="103"/>
                  </a:lnTo>
                  <a:lnTo>
                    <a:pt x="81" y="149"/>
                  </a:lnTo>
                  <a:lnTo>
                    <a:pt x="81" y="178"/>
                  </a:lnTo>
                  <a:lnTo>
                    <a:pt x="81" y="178"/>
                  </a:lnTo>
                  <a:lnTo>
                    <a:pt x="54" y="212"/>
                  </a:lnTo>
                  <a:lnTo>
                    <a:pt x="54" y="195"/>
                  </a:lnTo>
                  <a:lnTo>
                    <a:pt x="45" y="137"/>
                  </a:lnTo>
                  <a:lnTo>
                    <a:pt x="32" y="92"/>
                  </a:lnTo>
                  <a:lnTo>
                    <a:pt x="26" y="76"/>
                  </a:lnTo>
                  <a:lnTo>
                    <a:pt x="53" y="42"/>
                  </a:lnTo>
                  <a:close/>
                  <a:moveTo>
                    <a:pt x="50" y="0"/>
                  </a:moveTo>
                  <a:lnTo>
                    <a:pt x="5" y="57"/>
                  </a:lnTo>
                  <a:lnTo>
                    <a:pt x="1" y="69"/>
                  </a:lnTo>
                  <a:lnTo>
                    <a:pt x="5" y="92"/>
                  </a:lnTo>
                  <a:lnTo>
                    <a:pt x="19" y="126"/>
                  </a:lnTo>
                  <a:lnTo>
                    <a:pt x="27" y="160"/>
                  </a:lnTo>
                  <a:lnTo>
                    <a:pt x="36" y="206"/>
                  </a:lnTo>
                  <a:lnTo>
                    <a:pt x="36" y="252"/>
                  </a:lnTo>
                  <a:lnTo>
                    <a:pt x="41" y="275"/>
                  </a:lnTo>
                  <a:lnTo>
                    <a:pt x="50" y="275"/>
                  </a:lnTo>
                  <a:lnTo>
                    <a:pt x="94" y="218"/>
                  </a:lnTo>
                  <a:lnTo>
                    <a:pt x="98" y="206"/>
                  </a:lnTo>
                  <a:lnTo>
                    <a:pt x="98" y="195"/>
                  </a:lnTo>
                  <a:lnTo>
                    <a:pt x="94" y="137"/>
                  </a:lnTo>
                  <a:lnTo>
                    <a:pt x="90" y="80"/>
                  </a:lnTo>
                  <a:lnTo>
                    <a:pt x="76" y="34"/>
                  </a:lnTo>
                  <a:lnTo>
                    <a:pt x="5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rot="10800000" flipH="1">
              <a:off x="1348557" y="4695806"/>
              <a:ext cx="21368" cy="29222"/>
            </a:xfrm>
            <a:custGeom>
              <a:avLst/>
              <a:gdLst/>
              <a:ahLst/>
              <a:cxnLst/>
              <a:rect l="l" t="t" r="r" b="b"/>
              <a:pathLst>
                <a:path w="67" h="230" extrusionOk="0">
                  <a:moveTo>
                    <a:pt x="18" y="1"/>
                  </a:moveTo>
                  <a:lnTo>
                    <a:pt x="9" y="47"/>
                  </a:lnTo>
                  <a:lnTo>
                    <a:pt x="0" y="92"/>
                  </a:lnTo>
                  <a:lnTo>
                    <a:pt x="0" y="150"/>
                  </a:lnTo>
                  <a:lnTo>
                    <a:pt x="0" y="195"/>
                  </a:lnTo>
                  <a:lnTo>
                    <a:pt x="49" y="230"/>
                  </a:lnTo>
                  <a:lnTo>
                    <a:pt x="49" y="172"/>
                  </a:lnTo>
                  <a:lnTo>
                    <a:pt x="49" y="115"/>
                  </a:lnTo>
                  <a:lnTo>
                    <a:pt x="53" y="69"/>
                  </a:lnTo>
                  <a:lnTo>
                    <a:pt x="67" y="24"/>
                  </a:lnTo>
                  <a:lnTo>
                    <a:pt x="18" y="1"/>
                  </a:lnTo>
                  <a:close/>
                </a:path>
              </a:pathLst>
            </a:custGeom>
            <a:solidFill>
              <a:srgbClr val="FF6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rot="10800000" flipH="1">
              <a:off x="1345686" y="4692884"/>
              <a:ext cx="27108" cy="35066"/>
            </a:xfrm>
            <a:custGeom>
              <a:avLst/>
              <a:gdLst/>
              <a:ahLst/>
              <a:cxnLst/>
              <a:rect l="l" t="t" r="r" b="b"/>
              <a:pathLst>
                <a:path w="85" h="276" extrusionOk="0">
                  <a:moveTo>
                    <a:pt x="33" y="49"/>
                  </a:moveTo>
                  <a:lnTo>
                    <a:pt x="62" y="63"/>
                  </a:lnTo>
                  <a:lnTo>
                    <a:pt x="62" y="63"/>
                  </a:lnTo>
                  <a:lnTo>
                    <a:pt x="54" y="104"/>
                  </a:lnTo>
                  <a:lnTo>
                    <a:pt x="49" y="150"/>
                  </a:lnTo>
                  <a:lnTo>
                    <a:pt x="49" y="184"/>
                  </a:lnTo>
                  <a:lnTo>
                    <a:pt x="49" y="220"/>
                  </a:lnTo>
                  <a:lnTo>
                    <a:pt x="49" y="220"/>
                  </a:lnTo>
                  <a:lnTo>
                    <a:pt x="18" y="199"/>
                  </a:lnTo>
                  <a:lnTo>
                    <a:pt x="18" y="199"/>
                  </a:lnTo>
                  <a:lnTo>
                    <a:pt x="18" y="161"/>
                  </a:lnTo>
                  <a:lnTo>
                    <a:pt x="23" y="92"/>
                  </a:lnTo>
                  <a:lnTo>
                    <a:pt x="33" y="49"/>
                  </a:lnTo>
                  <a:close/>
                  <a:moveTo>
                    <a:pt x="31" y="1"/>
                  </a:moveTo>
                  <a:lnTo>
                    <a:pt x="23" y="12"/>
                  </a:lnTo>
                  <a:lnTo>
                    <a:pt x="5" y="81"/>
                  </a:lnTo>
                  <a:lnTo>
                    <a:pt x="0" y="115"/>
                  </a:lnTo>
                  <a:lnTo>
                    <a:pt x="0" y="161"/>
                  </a:lnTo>
                  <a:lnTo>
                    <a:pt x="5" y="230"/>
                  </a:lnTo>
                  <a:lnTo>
                    <a:pt x="9" y="241"/>
                  </a:lnTo>
                  <a:lnTo>
                    <a:pt x="58" y="275"/>
                  </a:lnTo>
                  <a:lnTo>
                    <a:pt x="67" y="264"/>
                  </a:lnTo>
                  <a:lnTo>
                    <a:pt x="67" y="241"/>
                  </a:lnTo>
                  <a:lnTo>
                    <a:pt x="67" y="184"/>
                  </a:lnTo>
                  <a:lnTo>
                    <a:pt x="71" y="127"/>
                  </a:lnTo>
                  <a:lnTo>
                    <a:pt x="85" y="70"/>
                  </a:lnTo>
                  <a:lnTo>
                    <a:pt x="85" y="47"/>
                  </a:lnTo>
                  <a:lnTo>
                    <a:pt x="76" y="24"/>
                  </a:lnTo>
                  <a:lnTo>
                    <a:pt x="3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rot="10800000" flipH="1">
              <a:off x="1371200" y="4585270"/>
              <a:ext cx="28384" cy="21980"/>
            </a:xfrm>
            <a:custGeom>
              <a:avLst/>
              <a:gdLst/>
              <a:ahLst/>
              <a:cxnLst/>
              <a:rect l="l" t="t" r="r" b="b"/>
              <a:pathLst>
                <a:path w="89" h="173" extrusionOk="0">
                  <a:moveTo>
                    <a:pt x="14" y="1"/>
                  </a:moveTo>
                  <a:lnTo>
                    <a:pt x="0" y="115"/>
                  </a:lnTo>
                  <a:lnTo>
                    <a:pt x="22" y="115"/>
                  </a:lnTo>
                  <a:lnTo>
                    <a:pt x="40" y="127"/>
                  </a:lnTo>
                  <a:lnTo>
                    <a:pt x="58" y="149"/>
                  </a:lnTo>
                  <a:lnTo>
                    <a:pt x="76" y="172"/>
                  </a:lnTo>
                  <a:lnTo>
                    <a:pt x="89" y="58"/>
                  </a:lnTo>
                  <a:lnTo>
                    <a:pt x="71" y="24"/>
                  </a:lnTo>
                  <a:lnTo>
                    <a:pt x="53" y="1"/>
                  </a:lnTo>
                  <a:close/>
                </a:path>
              </a:pathLst>
            </a:custGeom>
            <a:solidFill>
              <a:srgbClr val="FF8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rot="10800000" flipH="1">
              <a:off x="1368330" y="4582348"/>
              <a:ext cx="34124" cy="27824"/>
            </a:xfrm>
            <a:custGeom>
              <a:avLst/>
              <a:gdLst/>
              <a:ahLst/>
              <a:cxnLst/>
              <a:rect l="l" t="t" r="r" b="b"/>
              <a:pathLst>
                <a:path w="107" h="219" extrusionOk="0">
                  <a:moveTo>
                    <a:pt x="54" y="47"/>
                  </a:moveTo>
                  <a:lnTo>
                    <a:pt x="67" y="58"/>
                  </a:lnTo>
                  <a:lnTo>
                    <a:pt x="87" y="85"/>
                  </a:lnTo>
                  <a:lnTo>
                    <a:pt x="87" y="85"/>
                  </a:lnTo>
                  <a:lnTo>
                    <a:pt x="80" y="159"/>
                  </a:lnTo>
                  <a:lnTo>
                    <a:pt x="76" y="150"/>
                  </a:lnTo>
                  <a:lnTo>
                    <a:pt x="62" y="138"/>
                  </a:lnTo>
                  <a:lnTo>
                    <a:pt x="45" y="115"/>
                  </a:lnTo>
                  <a:lnTo>
                    <a:pt x="27" y="115"/>
                  </a:lnTo>
                  <a:lnTo>
                    <a:pt x="21" y="119"/>
                  </a:lnTo>
                  <a:lnTo>
                    <a:pt x="21" y="119"/>
                  </a:lnTo>
                  <a:lnTo>
                    <a:pt x="29" y="47"/>
                  </a:lnTo>
                  <a:close/>
                  <a:moveTo>
                    <a:pt x="23" y="1"/>
                  </a:moveTo>
                  <a:lnTo>
                    <a:pt x="14" y="12"/>
                  </a:lnTo>
                  <a:lnTo>
                    <a:pt x="0" y="138"/>
                  </a:lnTo>
                  <a:lnTo>
                    <a:pt x="0" y="161"/>
                  </a:lnTo>
                  <a:lnTo>
                    <a:pt x="40" y="161"/>
                  </a:lnTo>
                  <a:lnTo>
                    <a:pt x="54" y="172"/>
                  </a:lnTo>
                  <a:lnTo>
                    <a:pt x="80" y="218"/>
                  </a:lnTo>
                  <a:lnTo>
                    <a:pt x="85" y="218"/>
                  </a:lnTo>
                  <a:lnTo>
                    <a:pt x="94" y="207"/>
                  </a:lnTo>
                  <a:lnTo>
                    <a:pt x="107" y="81"/>
                  </a:lnTo>
                  <a:lnTo>
                    <a:pt x="102" y="58"/>
                  </a:lnTo>
                  <a:lnTo>
                    <a:pt x="89" y="35"/>
                  </a:lnTo>
                  <a:lnTo>
                    <a:pt x="76" y="12"/>
                  </a:lnTo>
                  <a:lnTo>
                    <a:pt x="58"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rot="10800000" flipH="1">
              <a:off x="1330059" y="4640538"/>
              <a:ext cx="28703" cy="27697"/>
            </a:xfrm>
            <a:custGeom>
              <a:avLst/>
              <a:gdLst/>
              <a:ahLst/>
              <a:cxnLst/>
              <a:rect l="l" t="t" r="r" b="b"/>
              <a:pathLst>
                <a:path w="90" h="218" extrusionOk="0">
                  <a:moveTo>
                    <a:pt x="67" y="0"/>
                  </a:moveTo>
                  <a:lnTo>
                    <a:pt x="54" y="46"/>
                  </a:lnTo>
                  <a:lnTo>
                    <a:pt x="36" y="80"/>
                  </a:lnTo>
                  <a:lnTo>
                    <a:pt x="18" y="103"/>
                  </a:lnTo>
                  <a:lnTo>
                    <a:pt x="1" y="103"/>
                  </a:lnTo>
                  <a:lnTo>
                    <a:pt x="23" y="217"/>
                  </a:lnTo>
                  <a:lnTo>
                    <a:pt x="45" y="206"/>
                  </a:lnTo>
                  <a:lnTo>
                    <a:pt x="63" y="183"/>
                  </a:lnTo>
                  <a:lnTo>
                    <a:pt x="76" y="160"/>
                  </a:lnTo>
                  <a:lnTo>
                    <a:pt x="89" y="114"/>
                  </a:lnTo>
                  <a:lnTo>
                    <a:pt x="67" y="0"/>
                  </a:lnTo>
                  <a:close/>
                </a:path>
              </a:pathLst>
            </a:custGeom>
            <a:solidFill>
              <a:srgbClr val="4AEF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rot="10800000" flipH="1">
              <a:off x="1327189" y="4637616"/>
              <a:ext cx="34443" cy="33542"/>
            </a:xfrm>
            <a:custGeom>
              <a:avLst/>
              <a:gdLst/>
              <a:ahLst/>
              <a:cxnLst/>
              <a:rect l="l" t="t" r="r" b="b"/>
              <a:pathLst>
                <a:path w="108" h="264" extrusionOk="0">
                  <a:moveTo>
                    <a:pt x="75" y="66"/>
                  </a:moveTo>
                  <a:lnTo>
                    <a:pt x="90" y="135"/>
                  </a:lnTo>
                  <a:lnTo>
                    <a:pt x="81" y="160"/>
                  </a:lnTo>
                  <a:lnTo>
                    <a:pt x="67" y="195"/>
                  </a:lnTo>
                  <a:lnTo>
                    <a:pt x="49" y="206"/>
                  </a:lnTo>
                  <a:lnTo>
                    <a:pt x="37" y="214"/>
                  </a:lnTo>
                  <a:lnTo>
                    <a:pt x="37" y="214"/>
                  </a:lnTo>
                  <a:lnTo>
                    <a:pt x="21" y="143"/>
                  </a:lnTo>
                  <a:lnTo>
                    <a:pt x="21" y="143"/>
                  </a:lnTo>
                  <a:lnTo>
                    <a:pt x="32" y="137"/>
                  </a:lnTo>
                  <a:lnTo>
                    <a:pt x="49" y="126"/>
                  </a:lnTo>
                  <a:lnTo>
                    <a:pt x="67" y="92"/>
                  </a:lnTo>
                  <a:lnTo>
                    <a:pt x="75" y="66"/>
                  </a:lnTo>
                  <a:close/>
                  <a:moveTo>
                    <a:pt x="76" y="0"/>
                  </a:moveTo>
                  <a:lnTo>
                    <a:pt x="67" y="12"/>
                  </a:lnTo>
                  <a:lnTo>
                    <a:pt x="54" y="57"/>
                  </a:lnTo>
                  <a:lnTo>
                    <a:pt x="41" y="80"/>
                  </a:lnTo>
                  <a:lnTo>
                    <a:pt x="27" y="103"/>
                  </a:lnTo>
                  <a:lnTo>
                    <a:pt x="5" y="103"/>
                  </a:lnTo>
                  <a:lnTo>
                    <a:pt x="1" y="115"/>
                  </a:lnTo>
                  <a:lnTo>
                    <a:pt x="1" y="137"/>
                  </a:lnTo>
                  <a:lnTo>
                    <a:pt x="23" y="252"/>
                  </a:lnTo>
                  <a:lnTo>
                    <a:pt x="27" y="263"/>
                  </a:lnTo>
                  <a:lnTo>
                    <a:pt x="32" y="263"/>
                  </a:lnTo>
                  <a:lnTo>
                    <a:pt x="54" y="252"/>
                  </a:lnTo>
                  <a:lnTo>
                    <a:pt x="76" y="229"/>
                  </a:lnTo>
                  <a:lnTo>
                    <a:pt x="94" y="195"/>
                  </a:lnTo>
                  <a:lnTo>
                    <a:pt x="107" y="149"/>
                  </a:lnTo>
                  <a:lnTo>
                    <a:pt x="107" y="126"/>
                  </a:lnTo>
                  <a:lnTo>
                    <a:pt x="85" y="12"/>
                  </a:lnTo>
                  <a:lnTo>
                    <a:pt x="7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rot="10800000" flipH="1">
              <a:off x="1276162" y="4688564"/>
              <a:ext cx="30297" cy="23378"/>
            </a:xfrm>
            <a:custGeom>
              <a:avLst/>
              <a:gdLst/>
              <a:ahLst/>
              <a:cxnLst/>
              <a:rect l="l" t="t" r="r" b="b"/>
              <a:pathLst>
                <a:path w="95" h="184" extrusionOk="0">
                  <a:moveTo>
                    <a:pt x="54" y="1"/>
                  </a:moveTo>
                  <a:lnTo>
                    <a:pt x="36" y="12"/>
                  </a:lnTo>
                  <a:lnTo>
                    <a:pt x="19" y="35"/>
                  </a:lnTo>
                  <a:lnTo>
                    <a:pt x="1" y="69"/>
                  </a:lnTo>
                  <a:lnTo>
                    <a:pt x="19" y="184"/>
                  </a:lnTo>
                  <a:lnTo>
                    <a:pt x="32" y="149"/>
                  </a:lnTo>
                  <a:lnTo>
                    <a:pt x="50" y="127"/>
                  </a:lnTo>
                  <a:lnTo>
                    <a:pt x="72" y="115"/>
                  </a:lnTo>
                  <a:lnTo>
                    <a:pt x="94" y="127"/>
                  </a:lnTo>
                  <a:lnTo>
                    <a:pt x="94" y="127"/>
                  </a:lnTo>
                  <a:lnTo>
                    <a:pt x="76" y="1"/>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rot="10800000" flipH="1">
              <a:off x="1273611" y="4685642"/>
              <a:ext cx="34124" cy="29222"/>
            </a:xfrm>
            <a:custGeom>
              <a:avLst/>
              <a:gdLst/>
              <a:ahLst/>
              <a:cxnLst/>
              <a:rect l="l" t="t" r="r" b="b"/>
              <a:pathLst>
                <a:path w="107" h="230" extrusionOk="0">
                  <a:moveTo>
                    <a:pt x="77" y="47"/>
                  </a:moveTo>
                  <a:lnTo>
                    <a:pt x="88" y="118"/>
                  </a:lnTo>
                  <a:lnTo>
                    <a:pt x="88" y="118"/>
                  </a:lnTo>
                  <a:lnTo>
                    <a:pt x="84" y="115"/>
                  </a:lnTo>
                  <a:lnTo>
                    <a:pt x="67" y="127"/>
                  </a:lnTo>
                  <a:lnTo>
                    <a:pt x="49" y="138"/>
                  </a:lnTo>
                  <a:lnTo>
                    <a:pt x="36" y="161"/>
                  </a:lnTo>
                  <a:lnTo>
                    <a:pt x="30" y="171"/>
                  </a:lnTo>
                  <a:lnTo>
                    <a:pt x="30" y="171"/>
                  </a:lnTo>
                  <a:lnTo>
                    <a:pt x="20" y="98"/>
                  </a:lnTo>
                  <a:lnTo>
                    <a:pt x="20" y="98"/>
                  </a:lnTo>
                  <a:lnTo>
                    <a:pt x="27" y="81"/>
                  </a:lnTo>
                  <a:lnTo>
                    <a:pt x="40" y="58"/>
                  </a:lnTo>
                  <a:lnTo>
                    <a:pt x="58" y="47"/>
                  </a:lnTo>
                  <a:close/>
                  <a:moveTo>
                    <a:pt x="53" y="1"/>
                  </a:moveTo>
                  <a:lnTo>
                    <a:pt x="36" y="24"/>
                  </a:lnTo>
                  <a:lnTo>
                    <a:pt x="18" y="47"/>
                  </a:lnTo>
                  <a:lnTo>
                    <a:pt x="4" y="70"/>
                  </a:lnTo>
                  <a:lnTo>
                    <a:pt x="0" y="81"/>
                  </a:lnTo>
                  <a:lnTo>
                    <a:pt x="0" y="92"/>
                  </a:lnTo>
                  <a:lnTo>
                    <a:pt x="18" y="218"/>
                  </a:lnTo>
                  <a:lnTo>
                    <a:pt x="22" y="230"/>
                  </a:lnTo>
                  <a:lnTo>
                    <a:pt x="31" y="230"/>
                  </a:lnTo>
                  <a:lnTo>
                    <a:pt x="44" y="195"/>
                  </a:lnTo>
                  <a:lnTo>
                    <a:pt x="58" y="184"/>
                  </a:lnTo>
                  <a:lnTo>
                    <a:pt x="71" y="172"/>
                  </a:lnTo>
                  <a:lnTo>
                    <a:pt x="84" y="161"/>
                  </a:lnTo>
                  <a:lnTo>
                    <a:pt x="98" y="172"/>
                  </a:lnTo>
                  <a:lnTo>
                    <a:pt x="107" y="161"/>
                  </a:lnTo>
                  <a:lnTo>
                    <a:pt x="107" y="138"/>
                  </a:lnTo>
                  <a:lnTo>
                    <a:pt x="93" y="24"/>
                  </a:lnTo>
                  <a:lnTo>
                    <a:pt x="8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rot="10800000" flipH="1">
              <a:off x="1316027" y="4557700"/>
              <a:ext cx="28384" cy="29222"/>
            </a:xfrm>
            <a:custGeom>
              <a:avLst/>
              <a:gdLst/>
              <a:ahLst/>
              <a:cxnLst/>
              <a:rect l="l" t="t" r="r" b="b"/>
              <a:pathLst>
                <a:path w="89" h="230" extrusionOk="0">
                  <a:moveTo>
                    <a:pt x="40" y="1"/>
                  </a:moveTo>
                  <a:lnTo>
                    <a:pt x="0" y="81"/>
                  </a:lnTo>
                  <a:lnTo>
                    <a:pt x="9" y="127"/>
                  </a:lnTo>
                  <a:lnTo>
                    <a:pt x="18" y="173"/>
                  </a:lnTo>
                  <a:lnTo>
                    <a:pt x="36" y="207"/>
                  </a:lnTo>
                  <a:lnTo>
                    <a:pt x="53" y="230"/>
                  </a:lnTo>
                  <a:lnTo>
                    <a:pt x="89" y="150"/>
                  </a:lnTo>
                  <a:lnTo>
                    <a:pt x="71" y="127"/>
                  </a:lnTo>
                  <a:lnTo>
                    <a:pt x="58" y="92"/>
                  </a:lnTo>
                  <a:lnTo>
                    <a:pt x="45" y="47"/>
                  </a:lnTo>
                  <a:lnTo>
                    <a:pt x="40" y="1"/>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rot="10800000" flipH="1">
              <a:off x="1313157" y="4554778"/>
              <a:ext cx="34124" cy="35066"/>
            </a:xfrm>
            <a:custGeom>
              <a:avLst/>
              <a:gdLst/>
              <a:ahLst/>
              <a:cxnLst/>
              <a:rect l="l" t="t" r="r" b="b"/>
              <a:pathLst>
                <a:path w="107" h="276" extrusionOk="0">
                  <a:moveTo>
                    <a:pt x="43" y="59"/>
                  </a:moveTo>
                  <a:lnTo>
                    <a:pt x="45" y="81"/>
                  </a:lnTo>
                  <a:lnTo>
                    <a:pt x="58" y="127"/>
                  </a:lnTo>
                  <a:lnTo>
                    <a:pt x="76" y="161"/>
                  </a:lnTo>
                  <a:lnTo>
                    <a:pt x="85" y="179"/>
                  </a:lnTo>
                  <a:lnTo>
                    <a:pt x="85" y="179"/>
                  </a:lnTo>
                  <a:lnTo>
                    <a:pt x="62" y="224"/>
                  </a:lnTo>
                  <a:lnTo>
                    <a:pt x="62" y="224"/>
                  </a:lnTo>
                  <a:lnTo>
                    <a:pt x="49" y="207"/>
                  </a:lnTo>
                  <a:lnTo>
                    <a:pt x="36" y="184"/>
                  </a:lnTo>
                  <a:lnTo>
                    <a:pt x="27" y="138"/>
                  </a:lnTo>
                  <a:lnTo>
                    <a:pt x="21" y="108"/>
                  </a:lnTo>
                  <a:lnTo>
                    <a:pt x="21" y="108"/>
                  </a:lnTo>
                  <a:lnTo>
                    <a:pt x="43" y="59"/>
                  </a:lnTo>
                  <a:close/>
                  <a:moveTo>
                    <a:pt x="40" y="1"/>
                  </a:moveTo>
                  <a:lnTo>
                    <a:pt x="5" y="81"/>
                  </a:lnTo>
                  <a:lnTo>
                    <a:pt x="0" y="104"/>
                  </a:lnTo>
                  <a:lnTo>
                    <a:pt x="9" y="161"/>
                  </a:lnTo>
                  <a:lnTo>
                    <a:pt x="22" y="207"/>
                  </a:lnTo>
                  <a:lnTo>
                    <a:pt x="36" y="253"/>
                  </a:lnTo>
                  <a:lnTo>
                    <a:pt x="58" y="276"/>
                  </a:lnTo>
                  <a:lnTo>
                    <a:pt x="67" y="276"/>
                  </a:lnTo>
                  <a:lnTo>
                    <a:pt x="102" y="196"/>
                  </a:lnTo>
                  <a:lnTo>
                    <a:pt x="107" y="173"/>
                  </a:lnTo>
                  <a:lnTo>
                    <a:pt x="102" y="150"/>
                  </a:lnTo>
                  <a:lnTo>
                    <a:pt x="85" y="127"/>
                  </a:lnTo>
                  <a:lnTo>
                    <a:pt x="71" y="104"/>
                  </a:lnTo>
                  <a:lnTo>
                    <a:pt x="62" y="58"/>
                  </a:lnTo>
                  <a:lnTo>
                    <a:pt x="58" y="12"/>
                  </a:lnTo>
                  <a:lnTo>
                    <a:pt x="4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21"/>
          <p:cNvGrpSpPr/>
          <p:nvPr/>
        </p:nvGrpSpPr>
        <p:grpSpPr>
          <a:xfrm>
            <a:off x="5805445" y="3837768"/>
            <a:ext cx="500606" cy="393595"/>
            <a:chOff x="4536044" y="4499574"/>
            <a:chExt cx="253651" cy="189028"/>
          </a:xfrm>
        </p:grpSpPr>
        <p:sp>
          <p:nvSpPr>
            <p:cNvPr id="491" name="Google Shape;491;p21"/>
            <p:cNvSpPr/>
            <p:nvPr/>
          </p:nvSpPr>
          <p:spPr>
            <a:xfrm rot="10800000" flipH="1">
              <a:off x="4536044" y="4668164"/>
              <a:ext cx="253651" cy="20439"/>
            </a:xfrm>
            <a:custGeom>
              <a:avLst/>
              <a:gdLst/>
              <a:ahLst/>
              <a:cxnLst/>
              <a:rect l="l" t="t" r="r" b="b"/>
              <a:pathLst>
                <a:path w="796" h="161" extrusionOk="0">
                  <a:moveTo>
                    <a:pt x="400" y="1"/>
                  </a:moveTo>
                  <a:lnTo>
                    <a:pt x="245" y="12"/>
                  </a:lnTo>
                  <a:lnTo>
                    <a:pt x="121" y="23"/>
                  </a:lnTo>
                  <a:lnTo>
                    <a:pt x="36" y="46"/>
                  </a:lnTo>
                  <a:lnTo>
                    <a:pt x="10" y="69"/>
                  </a:lnTo>
                  <a:lnTo>
                    <a:pt x="1" y="81"/>
                  </a:lnTo>
                  <a:lnTo>
                    <a:pt x="10" y="92"/>
                  </a:lnTo>
                  <a:lnTo>
                    <a:pt x="36" y="115"/>
                  </a:lnTo>
                  <a:lnTo>
                    <a:pt x="121" y="138"/>
                  </a:lnTo>
                  <a:lnTo>
                    <a:pt x="245" y="149"/>
                  </a:lnTo>
                  <a:lnTo>
                    <a:pt x="400" y="161"/>
                  </a:lnTo>
                  <a:lnTo>
                    <a:pt x="555" y="149"/>
                  </a:lnTo>
                  <a:lnTo>
                    <a:pt x="680" y="138"/>
                  </a:lnTo>
                  <a:lnTo>
                    <a:pt x="764" y="115"/>
                  </a:lnTo>
                  <a:lnTo>
                    <a:pt x="791" y="92"/>
                  </a:lnTo>
                  <a:lnTo>
                    <a:pt x="795" y="81"/>
                  </a:lnTo>
                  <a:lnTo>
                    <a:pt x="791" y="69"/>
                  </a:lnTo>
                  <a:lnTo>
                    <a:pt x="764" y="46"/>
                  </a:lnTo>
                  <a:lnTo>
                    <a:pt x="680" y="23"/>
                  </a:lnTo>
                  <a:lnTo>
                    <a:pt x="555" y="12"/>
                  </a:lnTo>
                  <a:lnTo>
                    <a:pt x="400"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rot="10800000" flipH="1">
              <a:off x="4544648" y="4639092"/>
              <a:ext cx="237718" cy="33515"/>
            </a:xfrm>
            <a:custGeom>
              <a:avLst/>
              <a:gdLst/>
              <a:ahLst/>
              <a:cxnLst/>
              <a:rect l="l" t="t" r="r" b="b"/>
              <a:pathLst>
                <a:path w="746" h="264" extrusionOk="0">
                  <a:moveTo>
                    <a:pt x="27" y="0"/>
                  </a:moveTo>
                  <a:lnTo>
                    <a:pt x="14" y="23"/>
                  </a:lnTo>
                  <a:lnTo>
                    <a:pt x="5" y="58"/>
                  </a:lnTo>
                  <a:lnTo>
                    <a:pt x="0" y="92"/>
                  </a:lnTo>
                  <a:lnTo>
                    <a:pt x="0" y="264"/>
                  </a:lnTo>
                  <a:lnTo>
                    <a:pt x="746" y="264"/>
                  </a:lnTo>
                  <a:lnTo>
                    <a:pt x="746" y="92"/>
                  </a:lnTo>
                  <a:lnTo>
                    <a:pt x="741" y="58"/>
                  </a:lnTo>
                  <a:lnTo>
                    <a:pt x="733" y="23"/>
                  </a:lnTo>
                  <a:lnTo>
                    <a:pt x="7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rot="10800000" flipH="1">
              <a:off x="4541780" y="4636172"/>
              <a:ext cx="243454" cy="39354"/>
            </a:xfrm>
            <a:custGeom>
              <a:avLst/>
              <a:gdLst/>
              <a:ahLst/>
              <a:cxnLst/>
              <a:rect l="l" t="t" r="r" b="b"/>
              <a:pathLst>
                <a:path w="764" h="310" extrusionOk="0">
                  <a:moveTo>
                    <a:pt x="728" y="46"/>
                  </a:moveTo>
                  <a:lnTo>
                    <a:pt x="737" y="69"/>
                  </a:lnTo>
                  <a:lnTo>
                    <a:pt x="742" y="92"/>
                  </a:lnTo>
                  <a:lnTo>
                    <a:pt x="746" y="115"/>
                  </a:lnTo>
                  <a:lnTo>
                    <a:pt x="746" y="264"/>
                  </a:lnTo>
                  <a:lnTo>
                    <a:pt x="18" y="264"/>
                  </a:lnTo>
                  <a:lnTo>
                    <a:pt x="18" y="115"/>
                  </a:lnTo>
                  <a:lnTo>
                    <a:pt x="23" y="92"/>
                  </a:lnTo>
                  <a:lnTo>
                    <a:pt x="27" y="69"/>
                  </a:lnTo>
                  <a:lnTo>
                    <a:pt x="36" y="46"/>
                  </a:lnTo>
                  <a:close/>
                  <a:moveTo>
                    <a:pt x="32" y="1"/>
                  </a:moveTo>
                  <a:lnTo>
                    <a:pt x="14" y="35"/>
                  </a:lnTo>
                  <a:lnTo>
                    <a:pt x="5" y="69"/>
                  </a:lnTo>
                  <a:lnTo>
                    <a:pt x="1" y="115"/>
                  </a:lnTo>
                  <a:lnTo>
                    <a:pt x="1" y="287"/>
                  </a:lnTo>
                  <a:lnTo>
                    <a:pt x="5" y="298"/>
                  </a:lnTo>
                  <a:lnTo>
                    <a:pt x="9" y="309"/>
                  </a:lnTo>
                  <a:lnTo>
                    <a:pt x="755" y="309"/>
                  </a:lnTo>
                  <a:lnTo>
                    <a:pt x="759" y="298"/>
                  </a:lnTo>
                  <a:lnTo>
                    <a:pt x="764" y="287"/>
                  </a:lnTo>
                  <a:lnTo>
                    <a:pt x="764" y="115"/>
                  </a:lnTo>
                  <a:lnTo>
                    <a:pt x="759" y="69"/>
                  </a:lnTo>
                  <a:lnTo>
                    <a:pt x="750" y="35"/>
                  </a:lnTo>
                  <a:lnTo>
                    <a:pt x="73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rot="10800000" flipH="1">
              <a:off x="4544648" y="4623096"/>
              <a:ext cx="237718" cy="33515"/>
            </a:xfrm>
            <a:custGeom>
              <a:avLst/>
              <a:gdLst/>
              <a:ahLst/>
              <a:cxnLst/>
              <a:rect l="l" t="t" r="r" b="b"/>
              <a:pathLst>
                <a:path w="746" h="264" extrusionOk="0">
                  <a:moveTo>
                    <a:pt x="40" y="0"/>
                  </a:moveTo>
                  <a:lnTo>
                    <a:pt x="27" y="12"/>
                  </a:lnTo>
                  <a:lnTo>
                    <a:pt x="14" y="35"/>
                  </a:lnTo>
                  <a:lnTo>
                    <a:pt x="5" y="57"/>
                  </a:lnTo>
                  <a:lnTo>
                    <a:pt x="0" y="103"/>
                  </a:lnTo>
                  <a:lnTo>
                    <a:pt x="0" y="263"/>
                  </a:lnTo>
                  <a:lnTo>
                    <a:pt x="746" y="263"/>
                  </a:lnTo>
                  <a:lnTo>
                    <a:pt x="746" y="103"/>
                  </a:lnTo>
                  <a:lnTo>
                    <a:pt x="741" y="57"/>
                  </a:lnTo>
                  <a:lnTo>
                    <a:pt x="733" y="35"/>
                  </a:lnTo>
                  <a:lnTo>
                    <a:pt x="719" y="12"/>
                  </a:lnTo>
                  <a:lnTo>
                    <a:pt x="70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rot="10800000" flipH="1">
              <a:off x="4541780" y="4620176"/>
              <a:ext cx="243454" cy="39354"/>
            </a:xfrm>
            <a:custGeom>
              <a:avLst/>
              <a:gdLst/>
              <a:ahLst/>
              <a:cxnLst/>
              <a:rect l="l" t="t" r="r" b="b"/>
              <a:pathLst>
                <a:path w="764" h="310" extrusionOk="0">
                  <a:moveTo>
                    <a:pt x="715" y="46"/>
                  </a:moveTo>
                  <a:lnTo>
                    <a:pt x="728" y="58"/>
                  </a:lnTo>
                  <a:lnTo>
                    <a:pt x="737" y="69"/>
                  </a:lnTo>
                  <a:lnTo>
                    <a:pt x="742" y="92"/>
                  </a:lnTo>
                  <a:lnTo>
                    <a:pt x="746" y="126"/>
                  </a:lnTo>
                  <a:lnTo>
                    <a:pt x="746" y="264"/>
                  </a:lnTo>
                  <a:lnTo>
                    <a:pt x="18" y="264"/>
                  </a:lnTo>
                  <a:lnTo>
                    <a:pt x="18" y="126"/>
                  </a:lnTo>
                  <a:lnTo>
                    <a:pt x="23" y="92"/>
                  </a:lnTo>
                  <a:lnTo>
                    <a:pt x="27" y="69"/>
                  </a:lnTo>
                  <a:lnTo>
                    <a:pt x="36" y="58"/>
                  </a:lnTo>
                  <a:lnTo>
                    <a:pt x="49" y="46"/>
                  </a:lnTo>
                  <a:close/>
                  <a:moveTo>
                    <a:pt x="49" y="0"/>
                  </a:moveTo>
                  <a:lnTo>
                    <a:pt x="32" y="12"/>
                  </a:lnTo>
                  <a:lnTo>
                    <a:pt x="14" y="35"/>
                  </a:lnTo>
                  <a:lnTo>
                    <a:pt x="5" y="80"/>
                  </a:lnTo>
                  <a:lnTo>
                    <a:pt x="1" y="126"/>
                  </a:lnTo>
                  <a:lnTo>
                    <a:pt x="1" y="286"/>
                  </a:lnTo>
                  <a:lnTo>
                    <a:pt x="5" y="298"/>
                  </a:lnTo>
                  <a:lnTo>
                    <a:pt x="9" y="309"/>
                  </a:lnTo>
                  <a:lnTo>
                    <a:pt x="755" y="309"/>
                  </a:lnTo>
                  <a:lnTo>
                    <a:pt x="759" y="298"/>
                  </a:lnTo>
                  <a:lnTo>
                    <a:pt x="764" y="286"/>
                  </a:lnTo>
                  <a:lnTo>
                    <a:pt x="764" y="126"/>
                  </a:lnTo>
                  <a:lnTo>
                    <a:pt x="759" y="80"/>
                  </a:lnTo>
                  <a:lnTo>
                    <a:pt x="750" y="35"/>
                  </a:lnTo>
                  <a:lnTo>
                    <a:pt x="733" y="12"/>
                  </a:lnTo>
                  <a:lnTo>
                    <a:pt x="71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rot="10800000" flipH="1">
              <a:off x="4632278" y="4639092"/>
              <a:ext cx="62457" cy="40751"/>
            </a:xfrm>
            <a:custGeom>
              <a:avLst/>
              <a:gdLst/>
              <a:ahLst/>
              <a:cxnLst/>
              <a:rect l="l" t="t" r="r" b="b"/>
              <a:pathLst>
                <a:path w="196" h="321" extrusionOk="0">
                  <a:moveTo>
                    <a:pt x="9" y="0"/>
                  </a:moveTo>
                  <a:lnTo>
                    <a:pt x="1" y="12"/>
                  </a:lnTo>
                  <a:lnTo>
                    <a:pt x="1" y="35"/>
                  </a:lnTo>
                  <a:lnTo>
                    <a:pt x="1" y="321"/>
                  </a:lnTo>
                  <a:lnTo>
                    <a:pt x="196" y="321"/>
                  </a:lnTo>
                  <a:lnTo>
                    <a:pt x="196" y="35"/>
                  </a:lnTo>
                  <a:lnTo>
                    <a:pt x="196" y="12"/>
                  </a:lnTo>
                  <a:lnTo>
                    <a:pt x="187"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rot="10800000" flipH="1">
              <a:off x="4629410" y="4636172"/>
              <a:ext cx="68193" cy="46591"/>
            </a:xfrm>
            <a:custGeom>
              <a:avLst/>
              <a:gdLst/>
              <a:ahLst/>
              <a:cxnLst/>
              <a:rect l="l" t="t" r="r" b="b"/>
              <a:pathLst>
                <a:path w="214" h="367" extrusionOk="0">
                  <a:moveTo>
                    <a:pt x="196" y="46"/>
                  </a:moveTo>
                  <a:lnTo>
                    <a:pt x="196" y="58"/>
                  </a:lnTo>
                  <a:lnTo>
                    <a:pt x="196" y="321"/>
                  </a:lnTo>
                  <a:lnTo>
                    <a:pt x="18" y="321"/>
                  </a:lnTo>
                  <a:lnTo>
                    <a:pt x="18" y="58"/>
                  </a:lnTo>
                  <a:lnTo>
                    <a:pt x="18" y="46"/>
                  </a:lnTo>
                  <a:close/>
                  <a:moveTo>
                    <a:pt x="18" y="0"/>
                  </a:moveTo>
                  <a:lnTo>
                    <a:pt x="10" y="12"/>
                  </a:lnTo>
                  <a:lnTo>
                    <a:pt x="5" y="23"/>
                  </a:lnTo>
                  <a:lnTo>
                    <a:pt x="1" y="35"/>
                  </a:lnTo>
                  <a:lnTo>
                    <a:pt x="1" y="58"/>
                  </a:lnTo>
                  <a:lnTo>
                    <a:pt x="1" y="344"/>
                  </a:lnTo>
                  <a:lnTo>
                    <a:pt x="1" y="355"/>
                  </a:lnTo>
                  <a:lnTo>
                    <a:pt x="10" y="366"/>
                  </a:lnTo>
                  <a:lnTo>
                    <a:pt x="205" y="366"/>
                  </a:lnTo>
                  <a:lnTo>
                    <a:pt x="214" y="355"/>
                  </a:lnTo>
                  <a:lnTo>
                    <a:pt x="214" y="344"/>
                  </a:lnTo>
                  <a:lnTo>
                    <a:pt x="214" y="58"/>
                  </a:lnTo>
                  <a:lnTo>
                    <a:pt x="214" y="35"/>
                  </a:lnTo>
                  <a:lnTo>
                    <a:pt x="209" y="23"/>
                  </a:lnTo>
                  <a:lnTo>
                    <a:pt x="205" y="12"/>
                  </a:lnTo>
                  <a:lnTo>
                    <a:pt x="19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rot="10800000" flipH="1">
              <a:off x="4544648" y="4508334"/>
              <a:ext cx="237718" cy="130885"/>
            </a:xfrm>
            <a:custGeom>
              <a:avLst/>
              <a:gdLst/>
              <a:ahLst/>
              <a:cxnLst/>
              <a:rect l="l" t="t" r="r" b="b"/>
              <a:pathLst>
                <a:path w="746" h="1031" extrusionOk="0">
                  <a:moveTo>
                    <a:pt x="27" y="1"/>
                  </a:moveTo>
                  <a:lnTo>
                    <a:pt x="14" y="23"/>
                  </a:lnTo>
                  <a:lnTo>
                    <a:pt x="5" y="58"/>
                  </a:lnTo>
                  <a:lnTo>
                    <a:pt x="0" y="92"/>
                  </a:lnTo>
                  <a:lnTo>
                    <a:pt x="0" y="927"/>
                  </a:lnTo>
                  <a:lnTo>
                    <a:pt x="5" y="962"/>
                  </a:lnTo>
                  <a:lnTo>
                    <a:pt x="14" y="996"/>
                  </a:lnTo>
                  <a:lnTo>
                    <a:pt x="27" y="1019"/>
                  </a:lnTo>
                  <a:lnTo>
                    <a:pt x="40" y="1030"/>
                  </a:lnTo>
                  <a:lnTo>
                    <a:pt x="706" y="1030"/>
                  </a:lnTo>
                  <a:lnTo>
                    <a:pt x="719" y="1019"/>
                  </a:lnTo>
                  <a:lnTo>
                    <a:pt x="733" y="996"/>
                  </a:lnTo>
                  <a:lnTo>
                    <a:pt x="741" y="962"/>
                  </a:lnTo>
                  <a:lnTo>
                    <a:pt x="746" y="927"/>
                  </a:lnTo>
                  <a:lnTo>
                    <a:pt x="746" y="92"/>
                  </a:lnTo>
                  <a:lnTo>
                    <a:pt x="741" y="58"/>
                  </a:lnTo>
                  <a:lnTo>
                    <a:pt x="733" y="23"/>
                  </a:lnTo>
                  <a:lnTo>
                    <a:pt x="71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rot="10800000" flipH="1">
              <a:off x="4544648" y="4508334"/>
              <a:ext cx="237718" cy="43671"/>
            </a:xfrm>
            <a:custGeom>
              <a:avLst/>
              <a:gdLst/>
              <a:ahLst/>
              <a:cxnLst/>
              <a:rect l="l" t="t" r="r" b="b"/>
              <a:pathLst>
                <a:path w="746" h="344" extrusionOk="0">
                  <a:moveTo>
                    <a:pt x="0" y="0"/>
                  </a:moveTo>
                  <a:lnTo>
                    <a:pt x="0" y="240"/>
                  </a:lnTo>
                  <a:lnTo>
                    <a:pt x="5" y="275"/>
                  </a:lnTo>
                  <a:lnTo>
                    <a:pt x="14" y="309"/>
                  </a:lnTo>
                  <a:lnTo>
                    <a:pt x="27" y="332"/>
                  </a:lnTo>
                  <a:lnTo>
                    <a:pt x="40" y="343"/>
                  </a:lnTo>
                  <a:lnTo>
                    <a:pt x="706" y="343"/>
                  </a:lnTo>
                  <a:lnTo>
                    <a:pt x="719" y="332"/>
                  </a:lnTo>
                  <a:lnTo>
                    <a:pt x="733" y="309"/>
                  </a:lnTo>
                  <a:lnTo>
                    <a:pt x="741" y="275"/>
                  </a:lnTo>
                  <a:lnTo>
                    <a:pt x="746" y="240"/>
                  </a:lnTo>
                  <a:lnTo>
                    <a:pt x="746" y="0"/>
                  </a:lnTo>
                  <a:lnTo>
                    <a:pt x="741" y="35"/>
                  </a:lnTo>
                  <a:lnTo>
                    <a:pt x="733" y="69"/>
                  </a:lnTo>
                  <a:lnTo>
                    <a:pt x="719" y="92"/>
                  </a:lnTo>
                  <a:lnTo>
                    <a:pt x="706" y="103"/>
                  </a:lnTo>
                  <a:lnTo>
                    <a:pt x="40" y="103"/>
                  </a:lnTo>
                  <a:lnTo>
                    <a:pt x="27" y="92"/>
                  </a:lnTo>
                  <a:lnTo>
                    <a:pt x="14" y="69"/>
                  </a:lnTo>
                  <a:lnTo>
                    <a:pt x="5" y="3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rot="10800000" flipH="1">
              <a:off x="4541780" y="4505414"/>
              <a:ext cx="243454" cy="136725"/>
            </a:xfrm>
            <a:custGeom>
              <a:avLst/>
              <a:gdLst/>
              <a:ahLst/>
              <a:cxnLst/>
              <a:rect l="l" t="t" r="r" b="b"/>
              <a:pathLst>
                <a:path w="764" h="1077" extrusionOk="0">
                  <a:moveTo>
                    <a:pt x="728" y="46"/>
                  </a:moveTo>
                  <a:lnTo>
                    <a:pt x="737" y="58"/>
                  </a:lnTo>
                  <a:lnTo>
                    <a:pt x="742" y="92"/>
                  </a:lnTo>
                  <a:lnTo>
                    <a:pt x="746" y="115"/>
                  </a:lnTo>
                  <a:lnTo>
                    <a:pt x="746" y="950"/>
                  </a:lnTo>
                  <a:lnTo>
                    <a:pt x="742" y="985"/>
                  </a:lnTo>
                  <a:lnTo>
                    <a:pt x="737" y="1008"/>
                  </a:lnTo>
                  <a:lnTo>
                    <a:pt x="728" y="1019"/>
                  </a:lnTo>
                  <a:lnTo>
                    <a:pt x="715" y="1031"/>
                  </a:lnTo>
                  <a:lnTo>
                    <a:pt x="49" y="1031"/>
                  </a:lnTo>
                  <a:lnTo>
                    <a:pt x="36" y="1019"/>
                  </a:lnTo>
                  <a:lnTo>
                    <a:pt x="27" y="1008"/>
                  </a:lnTo>
                  <a:lnTo>
                    <a:pt x="23" y="985"/>
                  </a:lnTo>
                  <a:lnTo>
                    <a:pt x="18" y="950"/>
                  </a:lnTo>
                  <a:lnTo>
                    <a:pt x="18" y="115"/>
                  </a:lnTo>
                  <a:lnTo>
                    <a:pt x="23" y="92"/>
                  </a:lnTo>
                  <a:lnTo>
                    <a:pt x="27" y="58"/>
                  </a:lnTo>
                  <a:lnTo>
                    <a:pt x="36" y="46"/>
                  </a:lnTo>
                  <a:close/>
                  <a:moveTo>
                    <a:pt x="32" y="1"/>
                  </a:moveTo>
                  <a:lnTo>
                    <a:pt x="14" y="35"/>
                  </a:lnTo>
                  <a:lnTo>
                    <a:pt x="5" y="69"/>
                  </a:lnTo>
                  <a:lnTo>
                    <a:pt x="1" y="115"/>
                  </a:lnTo>
                  <a:lnTo>
                    <a:pt x="1" y="950"/>
                  </a:lnTo>
                  <a:lnTo>
                    <a:pt x="5" y="996"/>
                  </a:lnTo>
                  <a:lnTo>
                    <a:pt x="14" y="1042"/>
                  </a:lnTo>
                  <a:lnTo>
                    <a:pt x="32" y="1065"/>
                  </a:lnTo>
                  <a:lnTo>
                    <a:pt x="49" y="1076"/>
                  </a:lnTo>
                  <a:lnTo>
                    <a:pt x="715" y="1076"/>
                  </a:lnTo>
                  <a:lnTo>
                    <a:pt x="733" y="1065"/>
                  </a:lnTo>
                  <a:lnTo>
                    <a:pt x="750" y="1042"/>
                  </a:lnTo>
                  <a:lnTo>
                    <a:pt x="759" y="996"/>
                  </a:lnTo>
                  <a:lnTo>
                    <a:pt x="764" y="950"/>
                  </a:lnTo>
                  <a:lnTo>
                    <a:pt x="764" y="115"/>
                  </a:lnTo>
                  <a:lnTo>
                    <a:pt x="759" y="69"/>
                  </a:lnTo>
                  <a:lnTo>
                    <a:pt x="750" y="35"/>
                  </a:lnTo>
                  <a:lnTo>
                    <a:pt x="73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rot="10800000" flipH="1">
              <a:off x="4632278" y="4502494"/>
              <a:ext cx="62457" cy="136725"/>
            </a:xfrm>
            <a:custGeom>
              <a:avLst/>
              <a:gdLst/>
              <a:ahLst/>
              <a:cxnLst/>
              <a:rect l="l" t="t" r="r" b="b"/>
              <a:pathLst>
                <a:path w="196" h="1077" extrusionOk="0">
                  <a:moveTo>
                    <a:pt x="1" y="1"/>
                  </a:moveTo>
                  <a:lnTo>
                    <a:pt x="1" y="1053"/>
                  </a:lnTo>
                  <a:lnTo>
                    <a:pt x="1" y="1065"/>
                  </a:lnTo>
                  <a:lnTo>
                    <a:pt x="9" y="1076"/>
                  </a:lnTo>
                  <a:lnTo>
                    <a:pt x="187" y="1076"/>
                  </a:lnTo>
                  <a:lnTo>
                    <a:pt x="196" y="1065"/>
                  </a:lnTo>
                  <a:lnTo>
                    <a:pt x="196" y="1053"/>
                  </a:lnTo>
                  <a:lnTo>
                    <a:pt x="196" y="1"/>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rot="10800000" flipH="1">
              <a:off x="4632278" y="4502494"/>
              <a:ext cx="62457" cy="23359"/>
            </a:xfrm>
            <a:custGeom>
              <a:avLst/>
              <a:gdLst/>
              <a:ahLst/>
              <a:cxnLst/>
              <a:rect l="l" t="t" r="r" b="b"/>
              <a:pathLst>
                <a:path w="196" h="184" extrusionOk="0">
                  <a:moveTo>
                    <a:pt x="1" y="0"/>
                  </a:moveTo>
                  <a:lnTo>
                    <a:pt x="1" y="160"/>
                  </a:lnTo>
                  <a:lnTo>
                    <a:pt x="1" y="172"/>
                  </a:lnTo>
                  <a:lnTo>
                    <a:pt x="9" y="183"/>
                  </a:lnTo>
                  <a:lnTo>
                    <a:pt x="187" y="183"/>
                  </a:lnTo>
                  <a:lnTo>
                    <a:pt x="196" y="172"/>
                  </a:lnTo>
                  <a:lnTo>
                    <a:pt x="196" y="160"/>
                  </a:lnTo>
                  <a:lnTo>
                    <a:pt x="196" y="0"/>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rot="10800000" flipH="1">
              <a:off x="4629410" y="4499574"/>
              <a:ext cx="68193" cy="142565"/>
            </a:xfrm>
            <a:custGeom>
              <a:avLst/>
              <a:gdLst/>
              <a:ahLst/>
              <a:cxnLst/>
              <a:rect l="l" t="t" r="r" b="b"/>
              <a:pathLst>
                <a:path w="214" h="1123" extrusionOk="0">
                  <a:moveTo>
                    <a:pt x="196" y="46"/>
                  </a:moveTo>
                  <a:lnTo>
                    <a:pt x="196" y="1076"/>
                  </a:lnTo>
                  <a:lnTo>
                    <a:pt x="18" y="1076"/>
                  </a:lnTo>
                  <a:lnTo>
                    <a:pt x="18" y="46"/>
                  </a:lnTo>
                  <a:close/>
                  <a:moveTo>
                    <a:pt x="1" y="1"/>
                  </a:moveTo>
                  <a:lnTo>
                    <a:pt x="1" y="24"/>
                  </a:lnTo>
                  <a:lnTo>
                    <a:pt x="1" y="1076"/>
                  </a:lnTo>
                  <a:lnTo>
                    <a:pt x="1" y="1088"/>
                  </a:lnTo>
                  <a:lnTo>
                    <a:pt x="5" y="1111"/>
                  </a:lnTo>
                  <a:lnTo>
                    <a:pt x="10" y="1122"/>
                  </a:lnTo>
                  <a:lnTo>
                    <a:pt x="205" y="1122"/>
                  </a:lnTo>
                  <a:lnTo>
                    <a:pt x="209" y="1111"/>
                  </a:lnTo>
                  <a:lnTo>
                    <a:pt x="214" y="1088"/>
                  </a:lnTo>
                  <a:lnTo>
                    <a:pt x="214" y="1076"/>
                  </a:lnTo>
                  <a:lnTo>
                    <a:pt x="214" y="24"/>
                  </a:lnTo>
                  <a:lnTo>
                    <a:pt x="21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rot="10800000" flipH="1">
              <a:off x="4694416" y="4531565"/>
              <a:ext cx="64050" cy="85818"/>
            </a:xfrm>
            <a:custGeom>
              <a:avLst/>
              <a:gdLst/>
              <a:ahLst/>
              <a:cxnLst/>
              <a:rect l="l" t="t" r="r" b="b"/>
              <a:pathLst>
                <a:path w="201" h="676" extrusionOk="0">
                  <a:moveTo>
                    <a:pt x="1" y="0"/>
                  </a:moveTo>
                  <a:lnTo>
                    <a:pt x="1" y="675"/>
                  </a:lnTo>
                  <a:lnTo>
                    <a:pt x="187" y="675"/>
                  </a:lnTo>
                  <a:lnTo>
                    <a:pt x="196" y="664"/>
                  </a:lnTo>
                  <a:lnTo>
                    <a:pt x="200" y="653"/>
                  </a:lnTo>
                  <a:lnTo>
                    <a:pt x="200" y="630"/>
                  </a:lnTo>
                  <a:lnTo>
                    <a:pt x="200" y="46"/>
                  </a:lnTo>
                  <a:lnTo>
                    <a:pt x="200" y="35"/>
                  </a:lnTo>
                  <a:lnTo>
                    <a:pt x="196" y="12"/>
                  </a:lnTo>
                  <a:lnTo>
                    <a:pt x="187" y="0"/>
                  </a:lnTo>
                  <a:close/>
                </a:path>
              </a:pathLst>
            </a:custGeom>
            <a:solidFill>
              <a:srgbClr val="F5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rot="10800000" flipH="1">
              <a:off x="4691548" y="4528646"/>
              <a:ext cx="69786" cy="91658"/>
            </a:xfrm>
            <a:custGeom>
              <a:avLst/>
              <a:gdLst/>
              <a:ahLst/>
              <a:cxnLst/>
              <a:rect l="l" t="t" r="r" b="b"/>
              <a:pathLst>
                <a:path w="219" h="722" extrusionOk="0">
                  <a:moveTo>
                    <a:pt x="192" y="46"/>
                  </a:moveTo>
                  <a:lnTo>
                    <a:pt x="196" y="58"/>
                  </a:lnTo>
                  <a:lnTo>
                    <a:pt x="201" y="69"/>
                  </a:lnTo>
                  <a:lnTo>
                    <a:pt x="201" y="653"/>
                  </a:lnTo>
                  <a:lnTo>
                    <a:pt x="196" y="676"/>
                  </a:lnTo>
                  <a:lnTo>
                    <a:pt x="19" y="676"/>
                  </a:lnTo>
                  <a:lnTo>
                    <a:pt x="19" y="46"/>
                  </a:lnTo>
                  <a:close/>
                  <a:moveTo>
                    <a:pt x="10" y="0"/>
                  </a:moveTo>
                  <a:lnTo>
                    <a:pt x="5" y="12"/>
                  </a:lnTo>
                  <a:lnTo>
                    <a:pt x="1" y="23"/>
                  </a:lnTo>
                  <a:lnTo>
                    <a:pt x="1" y="698"/>
                  </a:lnTo>
                  <a:lnTo>
                    <a:pt x="5" y="721"/>
                  </a:lnTo>
                  <a:lnTo>
                    <a:pt x="201" y="721"/>
                  </a:lnTo>
                  <a:lnTo>
                    <a:pt x="209" y="698"/>
                  </a:lnTo>
                  <a:lnTo>
                    <a:pt x="214" y="676"/>
                  </a:lnTo>
                  <a:lnTo>
                    <a:pt x="218" y="653"/>
                  </a:lnTo>
                  <a:lnTo>
                    <a:pt x="218" y="69"/>
                  </a:lnTo>
                  <a:lnTo>
                    <a:pt x="214" y="46"/>
                  </a:lnTo>
                  <a:lnTo>
                    <a:pt x="209" y="23"/>
                  </a:lnTo>
                  <a:lnTo>
                    <a:pt x="20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rot="10800000" flipH="1">
              <a:off x="4563130" y="4537405"/>
              <a:ext cx="55446" cy="72742"/>
            </a:xfrm>
            <a:custGeom>
              <a:avLst/>
              <a:gdLst/>
              <a:ahLst/>
              <a:cxnLst/>
              <a:rect l="l" t="t" r="r" b="b"/>
              <a:pathLst>
                <a:path w="174" h="573" extrusionOk="0">
                  <a:moveTo>
                    <a:pt x="31" y="0"/>
                  </a:moveTo>
                  <a:lnTo>
                    <a:pt x="22" y="12"/>
                  </a:lnTo>
                  <a:lnTo>
                    <a:pt x="13" y="23"/>
                  </a:lnTo>
                  <a:lnTo>
                    <a:pt x="9" y="35"/>
                  </a:lnTo>
                  <a:lnTo>
                    <a:pt x="9" y="69"/>
                  </a:lnTo>
                  <a:lnTo>
                    <a:pt x="13" y="92"/>
                  </a:lnTo>
                  <a:lnTo>
                    <a:pt x="22" y="126"/>
                  </a:lnTo>
                  <a:lnTo>
                    <a:pt x="31" y="172"/>
                  </a:lnTo>
                  <a:lnTo>
                    <a:pt x="36" y="229"/>
                  </a:lnTo>
                  <a:lnTo>
                    <a:pt x="9" y="229"/>
                  </a:lnTo>
                  <a:lnTo>
                    <a:pt x="5" y="241"/>
                  </a:lnTo>
                  <a:lnTo>
                    <a:pt x="0" y="264"/>
                  </a:lnTo>
                  <a:lnTo>
                    <a:pt x="0" y="287"/>
                  </a:lnTo>
                  <a:lnTo>
                    <a:pt x="0" y="309"/>
                  </a:lnTo>
                  <a:lnTo>
                    <a:pt x="5" y="321"/>
                  </a:lnTo>
                  <a:lnTo>
                    <a:pt x="9" y="332"/>
                  </a:lnTo>
                  <a:lnTo>
                    <a:pt x="27" y="332"/>
                  </a:lnTo>
                  <a:lnTo>
                    <a:pt x="22" y="378"/>
                  </a:lnTo>
                  <a:lnTo>
                    <a:pt x="18" y="424"/>
                  </a:lnTo>
                  <a:lnTo>
                    <a:pt x="22" y="458"/>
                  </a:lnTo>
                  <a:lnTo>
                    <a:pt x="27" y="504"/>
                  </a:lnTo>
                  <a:lnTo>
                    <a:pt x="40" y="527"/>
                  </a:lnTo>
                  <a:lnTo>
                    <a:pt x="58" y="550"/>
                  </a:lnTo>
                  <a:lnTo>
                    <a:pt x="76" y="561"/>
                  </a:lnTo>
                  <a:lnTo>
                    <a:pt x="93" y="573"/>
                  </a:lnTo>
                  <a:lnTo>
                    <a:pt x="115" y="561"/>
                  </a:lnTo>
                  <a:lnTo>
                    <a:pt x="133" y="550"/>
                  </a:lnTo>
                  <a:lnTo>
                    <a:pt x="151" y="527"/>
                  </a:lnTo>
                  <a:lnTo>
                    <a:pt x="160" y="504"/>
                  </a:lnTo>
                  <a:lnTo>
                    <a:pt x="169" y="470"/>
                  </a:lnTo>
                  <a:lnTo>
                    <a:pt x="173" y="435"/>
                  </a:lnTo>
                  <a:lnTo>
                    <a:pt x="169" y="412"/>
                  </a:lnTo>
                  <a:lnTo>
                    <a:pt x="164" y="390"/>
                  </a:lnTo>
                  <a:lnTo>
                    <a:pt x="155" y="378"/>
                  </a:lnTo>
                  <a:lnTo>
                    <a:pt x="147" y="378"/>
                  </a:lnTo>
                  <a:lnTo>
                    <a:pt x="138" y="390"/>
                  </a:lnTo>
                  <a:lnTo>
                    <a:pt x="129" y="412"/>
                  </a:lnTo>
                  <a:lnTo>
                    <a:pt x="115" y="447"/>
                  </a:lnTo>
                  <a:lnTo>
                    <a:pt x="98" y="458"/>
                  </a:lnTo>
                  <a:lnTo>
                    <a:pt x="84" y="458"/>
                  </a:lnTo>
                  <a:lnTo>
                    <a:pt x="76" y="447"/>
                  </a:lnTo>
                  <a:lnTo>
                    <a:pt x="71" y="424"/>
                  </a:lnTo>
                  <a:lnTo>
                    <a:pt x="67" y="401"/>
                  </a:lnTo>
                  <a:lnTo>
                    <a:pt x="71" y="355"/>
                  </a:lnTo>
                  <a:lnTo>
                    <a:pt x="76" y="332"/>
                  </a:lnTo>
                  <a:lnTo>
                    <a:pt x="133" y="332"/>
                  </a:lnTo>
                  <a:lnTo>
                    <a:pt x="142" y="309"/>
                  </a:lnTo>
                  <a:lnTo>
                    <a:pt x="142" y="287"/>
                  </a:lnTo>
                  <a:lnTo>
                    <a:pt x="142" y="252"/>
                  </a:lnTo>
                  <a:lnTo>
                    <a:pt x="133" y="229"/>
                  </a:lnTo>
                  <a:lnTo>
                    <a:pt x="84" y="229"/>
                  </a:lnTo>
                  <a:lnTo>
                    <a:pt x="80" y="172"/>
                  </a:lnTo>
                  <a:lnTo>
                    <a:pt x="67" y="115"/>
                  </a:lnTo>
                  <a:lnTo>
                    <a:pt x="151" y="115"/>
                  </a:lnTo>
                  <a:lnTo>
                    <a:pt x="164" y="103"/>
                  </a:lnTo>
                  <a:lnTo>
                    <a:pt x="169" y="92"/>
                  </a:lnTo>
                  <a:lnTo>
                    <a:pt x="173" y="58"/>
                  </a:lnTo>
                  <a:lnTo>
                    <a:pt x="169" y="35"/>
                  </a:lnTo>
                  <a:lnTo>
                    <a:pt x="164" y="12"/>
                  </a:lnTo>
                  <a:lnTo>
                    <a:pt x="15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rot="10800000" flipH="1">
              <a:off x="4694416" y="4547561"/>
              <a:ext cx="64050" cy="69822"/>
            </a:xfrm>
            <a:custGeom>
              <a:avLst/>
              <a:gdLst/>
              <a:ahLst/>
              <a:cxnLst/>
              <a:rect l="l" t="t" r="r" b="b"/>
              <a:pathLst>
                <a:path w="201" h="550" extrusionOk="0">
                  <a:moveTo>
                    <a:pt x="1" y="0"/>
                  </a:moveTo>
                  <a:lnTo>
                    <a:pt x="1" y="172"/>
                  </a:lnTo>
                  <a:lnTo>
                    <a:pt x="27" y="229"/>
                  </a:lnTo>
                  <a:lnTo>
                    <a:pt x="58" y="252"/>
                  </a:lnTo>
                  <a:lnTo>
                    <a:pt x="45" y="286"/>
                  </a:lnTo>
                  <a:lnTo>
                    <a:pt x="36" y="309"/>
                  </a:lnTo>
                  <a:lnTo>
                    <a:pt x="32" y="355"/>
                  </a:lnTo>
                  <a:lnTo>
                    <a:pt x="32" y="389"/>
                  </a:lnTo>
                  <a:lnTo>
                    <a:pt x="36" y="458"/>
                  </a:lnTo>
                  <a:lnTo>
                    <a:pt x="50" y="504"/>
                  </a:lnTo>
                  <a:lnTo>
                    <a:pt x="67" y="538"/>
                  </a:lnTo>
                  <a:lnTo>
                    <a:pt x="94" y="550"/>
                  </a:lnTo>
                  <a:lnTo>
                    <a:pt x="116" y="538"/>
                  </a:lnTo>
                  <a:lnTo>
                    <a:pt x="138" y="504"/>
                  </a:lnTo>
                  <a:lnTo>
                    <a:pt x="152" y="458"/>
                  </a:lnTo>
                  <a:lnTo>
                    <a:pt x="156" y="389"/>
                  </a:lnTo>
                  <a:lnTo>
                    <a:pt x="152" y="355"/>
                  </a:lnTo>
                  <a:lnTo>
                    <a:pt x="147" y="309"/>
                  </a:lnTo>
                  <a:lnTo>
                    <a:pt x="138" y="286"/>
                  </a:lnTo>
                  <a:lnTo>
                    <a:pt x="129" y="252"/>
                  </a:lnTo>
                  <a:lnTo>
                    <a:pt x="147" y="241"/>
                  </a:lnTo>
                  <a:lnTo>
                    <a:pt x="169" y="206"/>
                  </a:lnTo>
                  <a:lnTo>
                    <a:pt x="187" y="172"/>
                  </a:lnTo>
                  <a:lnTo>
                    <a:pt x="200" y="126"/>
                  </a:lnTo>
                  <a:lnTo>
                    <a:pt x="200" y="46"/>
                  </a:lnTo>
                  <a:lnTo>
                    <a:pt x="200" y="35"/>
                  </a:lnTo>
                  <a:lnTo>
                    <a:pt x="196" y="12"/>
                  </a:lnTo>
                  <a:lnTo>
                    <a:pt x="187" y="0"/>
                  </a:lnTo>
                  <a:close/>
                </a:path>
              </a:pathLst>
            </a:custGeom>
            <a:solidFill>
              <a:srgbClr val="BF8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rot="10800000" flipH="1">
              <a:off x="4691548" y="4544641"/>
              <a:ext cx="69786" cy="75662"/>
            </a:xfrm>
            <a:custGeom>
              <a:avLst/>
              <a:gdLst/>
              <a:ahLst/>
              <a:cxnLst/>
              <a:rect l="l" t="t" r="r" b="b"/>
              <a:pathLst>
                <a:path w="219" h="596" extrusionOk="0">
                  <a:moveTo>
                    <a:pt x="192" y="46"/>
                  </a:moveTo>
                  <a:lnTo>
                    <a:pt x="196" y="58"/>
                  </a:lnTo>
                  <a:lnTo>
                    <a:pt x="201" y="69"/>
                  </a:lnTo>
                  <a:lnTo>
                    <a:pt x="201" y="126"/>
                  </a:lnTo>
                  <a:lnTo>
                    <a:pt x="187" y="172"/>
                  </a:lnTo>
                  <a:lnTo>
                    <a:pt x="174" y="206"/>
                  </a:lnTo>
                  <a:lnTo>
                    <a:pt x="156" y="241"/>
                  </a:lnTo>
                  <a:lnTo>
                    <a:pt x="134" y="252"/>
                  </a:lnTo>
                  <a:lnTo>
                    <a:pt x="130" y="264"/>
                  </a:lnTo>
                  <a:lnTo>
                    <a:pt x="130" y="275"/>
                  </a:lnTo>
                  <a:lnTo>
                    <a:pt x="130" y="286"/>
                  </a:lnTo>
                  <a:lnTo>
                    <a:pt x="130" y="298"/>
                  </a:lnTo>
                  <a:lnTo>
                    <a:pt x="143" y="321"/>
                  </a:lnTo>
                  <a:lnTo>
                    <a:pt x="147" y="344"/>
                  </a:lnTo>
                  <a:lnTo>
                    <a:pt x="156" y="378"/>
                  </a:lnTo>
                  <a:lnTo>
                    <a:pt x="156" y="412"/>
                  </a:lnTo>
                  <a:lnTo>
                    <a:pt x="152" y="470"/>
                  </a:lnTo>
                  <a:lnTo>
                    <a:pt x="138" y="515"/>
                  </a:lnTo>
                  <a:lnTo>
                    <a:pt x="121" y="538"/>
                  </a:lnTo>
                  <a:lnTo>
                    <a:pt x="103" y="550"/>
                  </a:lnTo>
                  <a:lnTo>
                    <a:pt x="81" y="538"/>
                  </a:lnTo>
                  <a:lnTo>
                    <a:pt x="63" y="515"/>
                  </a:lnTo>
                  <a:lnTo>
                    <a:pt x="54" y="470"/>
                  </a:lnTo>
                  <a:lnTo>
                    <a:pt x="50" y="412"/>
                  </a:lnTo>
                  <a:lnTo>
                    <a:pt x="50" y="378"/>
                  </a:lnTo>
                  <a:lnTo>
                    <a:pt x="54" y="344"/>
                  </a:lnTo>
                  <a:lnTo>
                    <a:pt x="63" y="321"/>
                  </a:lnTo>
                  <a:lnTo>
                    <a:pt x="72" y="298"/>
                  </a:lnTo>
                  <a:lnTo>
                    <a:pt x="76" y="286"/>
                  </a:lnTo>
                  <a:lnTo>
                    <a:pt x="76" y="275"/>
                  </a:lnTo>
                  <a:lnTo>
                    <a:pt x="72" y="264"/>
                  </a:lnTo>
                  <a:lnTo>
                    <a:pt x="67" y="252"/>
                  </a:lnTo>
                  <a:lnTo>
                    <a:pt x="41" y="229"/>
                  </a:lnTo>
                  <a:lnTo>
                    <a:pt x="19" y="183"/>
                  </a:lnTo>
                  <a:lnTo>
                    <a:pt x="19" y="46"/>
                  </a:lnTo>
                  <a:close/>
                  <a:moveTo>
                    <a:pt x="10" y="0"/>
                  </a:moveTo>
                  <a:lnTo>
                    <a:pt x="5" y="12"/>
                  </a:lnTo>
                  <a:lnTo>
                    <a:pt x="1" y="23"/>
                  </a:lnTo>
                  <a:lnTo>
                    <a:pt x="1" y="195"/>
                  </a:lnTo>
                  <a:lnTo>
                    <a:pt x="5" y="218"/>
                  </a:lnTo>
                  <a:lnTo>
                    <a:pt x="32" y="264"/>
                  </a:lnTo>
                  <a:lnTo>
                    <a:pt x="51" y="284"/>
                  </a:lnTo>
                  <a:lnTo>
                    <a:pt x="51" y="284"/>
                  </a:lnTo>
                  <a:lnTo>
                    <a:pt x="50" y="286"/>
                  </a:lnTo>
                  <a:lnTo>
                    <a:pt x="41" y="321"/>
                  </a:lnTo>
                  <a:lnTo>
                    <a:pt x="32" y="367"/>
                  </a:lnTo>
                  <a:lnTo>
                    <a:pt x="32" y="412"/>
                  </a:lnTo>
                  <a:lnTo>
                    <a:pt x="32" y="447"/>
                  </a:lnTo>
                  <a:lnTo>
                    <a:pt x="36" y="481"/>
                  </a:lnTo>
                  <a:lnTo>
                    <a:pt x="41" y="515"/>
                  </a:lnTo>
                  <a:lnTo>
                    <a:pt x="50" y="550"/>
                  </a:lnTo>
                  <a:lnTo>
                    <a:pt x="63" y="573"/>
                  </a:lnTo>
                  <a:lnTo>
                    <a:pt x="72" y="584"/>
                  </a:lnTo>
                  <a:lnTo>
                    <a:pt x="85" y="595"/>
                  </a:lnTo>
                  <a:lnTo>
                    <a:pt x="116" y="595"/>
                  </a:lnTo>
                  <a:lnTo>
                    <a:pt x="130" y="584"/>
                  </a:lnTo>
                  <a:lnTo>
                    <a:pt x="143" y="573"/>
                  </a:lnTo>
                  <a:lnTo>
                    <a:pt x="152" y="550"/>
                  </a:lnTo>
                  <a:lnTo>
                    <a:pt x="161" y="515"/>
                  </a:lnTo>
                  <a:lnTo>
                    <a:pt x="170" y="481"/>
                  </a:lnTo>
                  <a:lnTo>
                    <a:pt x="174" y="447"/>
                  </a:lnTo>
                  <a:lnTo>
                    <a:pt x="174" y="412"/>
                  </a:lnTo>
                  <a:lnTo>
                    <a:pt x="170" y="367"/>
                  </a:lnTo>
                  <a:lnTo>
                    <a:pt x="165" y="321"/>
                  </a:lnTo>
                  <a:lnTo>
                    <a:pt x="156" y="286"/>
                  </a:lnTo>
                  <a:lnTo>
                    <a:pt x="154" y="282"/>
                  </a:lnTo>
                  <a:lnTo>
                    <a:pt x="154" y="282"/>
                  </a:lnTo>
                  <a:lnTo>
                    <a:pt x="161" y="275"/>
                  </a:lnTo>
                  <a:lnTo>
                    <a:pt x="183" y="241"/>
                  </a:lnTo>
                  <a:lnTo>
                    <a:pt x="201" y="206"/>
                  </a:lnTo>
                  <a:lnTo>
                    <a:pt x="218" y="161"/>
                  </a:lnTo>
                  <a:lnTo>
                    <a:pt x="218" y="149"/>
                  </a:lnTo>
                  <a:lnTo>
                    <a:pt x="218" y="69"/>
                  </a:lnTo>
                  <a:lnTo>
                    <a:pt x="214" y="46"/>
                  </a:lnTo>
                  <a:lnTo>
                    <a:pt x="209" y="23"/>
                  </a:lnTo>
                  <a:lnTo>
                    <a:pt x="20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21"/>
          <p:cNvGrpSpPr/>
          <p:nvPr/>
        </p:nvGrpSpPr>
        <p:grpSpPr>
          <a:xfrm>
            <a:off x="6978068" y="2163248"/>
            <a:ext cx="589302" cy="572714"/>
            <a:chOff x="2521180" y="3084718"/>
            <a:chExt cx="216687" cy="235365"/>
          </a:xfrm>
        </p:grpSpPr>
        <p:sp>
          <p:nvSpPr>
            <p:cNvPr id="510" name="Google Shape;510;p21"/>
            <p:cNvSpPr/>
            <p:nvPr/>
          </p:nvSpPr>
          <p:spPr>
            <a:xfrm rot="10800000" flipH="1">
              <a:off x="2545398" y="3302564"/>
              <a:ext cx="164109" cy="17519"/>
            </a:xfrm>
            <a:custGeom>
              <a:avLst/>
              <a:gdLst/>
              <a:ahLst/>
              <a:cxnLst/>
              <a:rect l="l" t="t" r="r" b="b"/>
              <a:pathLst>
                <a:path w="515" h="138" extrusionOk="0">
                  <a:moveTo>
                    <a:pt x="156" y="0"/>
                  </a:moveTo>
                  <a:lnTo>
                    <a:pt x="76" y="23"/>
                  </a:lnTo>
                  <a:lnTo>
                    <a:pt x="22" y="46"/>
                  </a:lnTo>
                  <a:lnTo>
                    <a:pt x="5" y="57"/>
                  </a:lnTo>
                  <a:lnTo>
                    <a:pt x="0" y="69"/>
                  </a:lnTo>
                  <a:lnTo>
                    <a:pt x="5" y="80"/>
                  </a:lnTo>
                  <a:lnTo>
                    <a:pt x="22" y="92"/>
                  </a:lnTo>
                  <a:lnTo>
                    <a:pt x="76" y="115"/>
                  </a:lnTo>
                  <a:lnTo>
                    <a:pt x="156" y="137"/>
                  </a:lnTo>
                  <a:lnTo>
                    <a:pt x="360" y="137"/>
                  </a:lnTo>
                  <a:lnTo>
                    <a:pt x="440" y="115"/>
                  </a:lnTo>
                  <a:lnTo>
                    <a:pt x="493" y="92"/>
                  </a:lnTo>
                  <a:lnTo>
                    <a:pt x="510" y="80"/>
                  </a:lnTo>
                  <a:lnTo>
                    <a:pt x="515" y="69"/>
                  </a:lnTo>
                  <a:lnTo>
                    <a:pt x="510" y="57"/>
                  </a:lnTo>
                  <a:lnTo>
                    <a:pt x="493" y="46"/>
                  </a:lnTo>
                  <a:lnTo>
                    <a:pt x="440" y="23"/>
                  </a:lnTo>
                  <a:lnTo>
                    <a:pt x="360" y="0"/>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rot="10800000" flipH="1">
              <a:off x="2524048" y="3087511"/>
              <a:ext cx="210951" cy="216704"/>
            </a:xfrm>
            <a:custGeom>
              <a:avLst/>
              <a:gdLst/>
              <a:ahLst/>
              <a:cxnLst/>
              <a:rect l="l" t="t" r="r" b="b"/>
              <a:pathLst>
                <a:path w="662" h="1707" extrusionOk="0">
                  <a:moveTo>
                    <a:pt x="223" y="1"/>
                  </a:moveTo>
                  <a:lnTo>
                    <a:pt x="196" y="12"/>
                  </a:lnTo>
                  <a:lnTo>
                    <a:pt x="165" y="47"/>
                  </a:lnTo>
                  <a:lnTo>
                    <a:pt x="134" y="81"/>
                  </a:lnTo>
                  <a:lnTo>
                    <a:pt x="107" y="138"/>
                  </a:lnTo>
                  <a:lnTo>
                    <a:pt x="76" y="196"/>
                  </a:lnTo>
                  <a:lnTo>
                    <a:pt x="54" y="276"/>
                  </a:lnTo>
                  <a:lnTo>
                    <a:pt x="32" y="344"/>
                  </a:lnTo>
                  <a:lnTo>
                    <a:pt x="18" y="424"/>
                  </a:lnTo>
                  <a:lnTo>
                    <a:pt x="5" y="505"/>
                  </a:lnTo>
                  <a:lnTo>
                    <a:pt x="1" y="573"/>
                  </a:lnTo>
                  <a:lnTo>
                    <a:pt x="1" y="642"/>
                  </a:lnTo>
                  <a:lnTo>
                    <a:pt x="10" y="688"/>
                  </a:lnTo>
                  <a:lnTo>
                    <a:pt x="18" y="733"/>
                  </a:lnTo>
                  <a:lnTo>
                    <a:pt x="373" y="1649"/>
                  </a:lnTo>
                  <a:lnTo>
                    <a:pt x="391" y="1683"/>
                  </a:lnTo>
                  <a:lnTo>
                    <a:pt x="413" y="1706"/>
                  </a:lnTo>
                  <a:lnTo>
                    <a:pt x="440" y="1706"/>
                  </a:lnTo>
                  <a:lnTo>
                    <a:pt x="467" y="1695"/>
                  </a:lnTo>
                  <a:lnTo>
                    <a:pt x="498" y="1660"/>
                  </a:lnTo>
                  <a:lnTo>
                    <a:pt x="524" y="1626"/>
                  </a:lnTo>
                  <a:lnTo>
                    <a:pt x="555" y="1569"/>
                  </a:lnTo>
                  <a:lnTo>
                    <a:pt x="582" y="1500"/>
                  </a:lnTo>
                  <a:lnTo>
                    <a:pt x="609" y="1431"/>
                  </a:lnTo>
                  <a:lnTo>
                    <a:pt x="631" y="1351"/>
                  </a:lnTo>
                  <a:lnTo>
                    <a:pt x="644" y="1283"/>
                  </a:lnTo>
                  <a:lnTo>
                    <a:pt x="657" y="1203"/>
                  </a:lnTo>
                  <a:lnTo>
                    <a:pt x="662" y="1134"/>
                  </a:lnTo>
                  <a:lnTo>
                    <a:pt x="662" y="1065"/>
                  </a:lnTo>
                  <a:lnTo>
                    <a:pt x="653" y="1008"/>
                  </a:lnTo>
                  <a:lnTo>
                    <a:pt x="640" y="962"/>
                  </a:lnTo>
                  <a:lnTo>
                    <a:pt x="285" y="47"/>
                  </a:lnTo>
                  <a:lnTo>
                    <a:pt x="267" y="24"/>
                  </a:lnTo>
                  <a:lnTo>
                    <a:pt x="249" y="1"/>
                  </a:lnTo>
                  <a:close/>
                </a:path>
              </a:pathLst>
            </a:custGeom>
            <a:solidFill>
              <a:srgbClr val="6DD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rot="10800000" flipH="1">
              <a:off x="2524048" y="3087511"/>
              <a:ext cx="209677" cy="168717"/>
            </a:xfrm>
            <a:custGeom>
              <a:avLst/>
              <a:gdLst/>
              <a:ahLst/>
              <a:cxnLst/>
              <a:rect l="l" t="t" r="r" b="b"/>
              <a:pathLst>
                <a:path w="658" h="1329" extrusionOk="0">
                  <a:moveTo>
                    <a:pt x="23" y="1"/>
                  </a:moveTo>
                  <a:lnTo>
                    <a:pt x="10" y="115"/>
                  </a:lnTo>
                  <a:lnTo>
                    <a:pt x="1" y="207"/>
                  </a:lnTo>
                  <a:lnTo>
                    <a:pt x="5" y="298"/>
                  </a:lnTo>
                  <a:lnTo>
                    <a:pt x="10" y="332"/>
                  </a:lnTo>
                  <a:lnTo>
                    <a:pt x="18" y="355"/>
                  </a:lnTo>
                  <a:lnTo>
                    <a:pt x="373" y="1271"/>
                  </a:lnTo>
                  <a:lnTo>
                    <a:pt x="391" y="1305"/>
                  </a:lnTo>
                  <a:lnTo>
                    <a:pt x="413" y="1328"/>
                  </a:lnTo>
                  <a:lnTo>
                    <a:pt x="440" y="1328"/>
                  </a:lnTo>
                  <a:lnTo>
                    <a:pt x="467" y="1317"/>
                  </a:lnTo>
                  <a:lnTo>
                    <a:pt x="498" y="1282"/>
                  </a:lnTo>
                  <a:lnTo>
                    <a:pt x="524" y="1248"/>
                  </a:lnTo>
                  <a:lnTo>
                    <a:pt x="555" y="1191"/>
                  </a:lnTo>
                  <a:lnTo>
                    <a:pt x="582" y="1122"/>
                  </a:lnTo>
                  <a:lnTo>
                    <a:pt x="609" y="1042"/>
                  </a:lnTo>
                  <a:lnTo>
                    <a:pt x="631" y="962"/>
                  </a:lnTo>
                  <a:lnTo>
                    <a:pt x="648" y="882"/>
                  </a:lnTo>
                  <a:lnTo>
                    <a:pt x="657" y="802"/>
                  </a:lnTo>
                  <a:lnTo>
                    <a:pt x="640" y="859"/>
                  </a:lnTo>
                  <a:lnTo>
                    <a:pt x="622" y="916"/>
                  </a:lnTo>
                  <a:lnTo>
                    <a:pt x="591" y="973"/>
                  </a:lnTo>
                  <a:lnTo>
                    <a:pt x="564" y="1031"/>
                  </a:lnTo>
                  <a:lnTo>
                    <a:pt x="533" y="1076"/>
                  </a:lnTo>
                  <a:lnTo>
                    <a:pt x="502" y="1099"/>
                  </a:lnTo>
                  <a:lnTo>
                    <a:pt x="475" y="1111"/>
                  </a:lnTo>
                  <a:lnTo>
                    <a:pt x="449" y="1111"/>
                  </a:lnTo>
                  <a:lnTo>
                    <a:pt x="427" y="1088"/>
                  </a:lnTo>
                  <a:lnTo>
                    <a:pt x="409" y="1053"/>
                  </a:lnTo>
                  <a:lnTo>
                    <a:pt x="41" y="104"/>
                  </a:lnTo>
                  <a:lnTo>
                    <a:pt x="32" y="58"/>
                  </a:lnTo>
                  <a:lnTo>
                    <a:pt x="23" y="1"/>
                  </a:lnTo>
                  <a:close/>
                </a:path>
              </a:pathLst>
            </a:custGeom>
            <a:solidFill>
              <a:srgbClr val="9CE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rot="10800000" flipH="1">
              <a:off x="2521180" y="3084718"/>
              <a:ext cx="216687" cy="222289"/>
            </a:xfrm>
            <a:custGeom>
              <a:avLst/>
              <a:gdLst/>
              <a:ahLst/>
              <a:cxnLst/>
              <a:rect l="l" t="t" r="r" b="b"/>
              <a:pathLst>
                <a:path w="680" h="1751" extrusionOk="0">
                  <a:moveTo>
                    <a:pt x="245" y="46"/>
                  </a:moveTo>
                  <a:lnTo>
                    <a:pt x="271" y="57"/>
                  </a:lnTo>
                  <a:lnTo>
                    <a:pt x="289" y="80"/>
                  </a:lnTo>
                  <a:lnTo>
                    <a:pt x="644" y="1007"/>
                  </a:lnTo>
                  <a:lnTo>
                    <a:pt x="653" y="1030"/>
                  </a:lnTo>
                  <a:lnTo>
                    <a:pt x="657" y="1053"/>
                  </a:lnTo>
                  <a:lnTo>
                    <a:pt x="662" y="1122"/>
                  </a:lnTo>
                  <a:lnTo>
                    <a:pt x="657" y="1213"/>
                  </a:lnTo>
                  <a:lnTo>
                    <a:pt x="640" y="1316"/>
                  </a:lnTo>
                  <a:lnTo>
                    <a:pt x="618" y="1408"/>
                  </a:lnTo>
                  <a:lnTo>
                    <a:pt x="586" y="1511"/>
                  </a:lnTo>
                  <a:lnTo>
                    <a:pt x="547" y="1591"/>
                  </a:lnTo>
                  <a:lnTo>
                    <a:pt x="511" y="1648"/>
                  </a:lnTo>
                  <a:lnTo>
                    <a:pt x="471" y="1694"/>
                  </a:lnTo>
                  <a:lnTo>
                    <a:pt x="436" y="1705"/>
                  </a:lnTo>
                  <a:lnTo>
                    <a:pt x="409" y="1694"/>
                  </a:lnTo>
                  <a:lnTo>
                    <a:pt x="400" y="1682"/>
                  </a:lnTo>
                  <a:lnTo>
                    <a:pt x="391" y="1659"/>
                  </a:lnTo>
                  <a:lnTo>
                    <a:pt x="32" y="744"/>
                  </a:lnTo>
                  <a:lnTo>
                    <a:pt x="23" y="698"/>
                  </a:lnTo>
                  <a:lnTo>
                    <a:pt x="19" y="629"/>
                  </a:lnTo>
                  <a:lnTo>
                    <a:pt x="23" y="538"/>
                  </a:lnTo>
                  <a:lnTo>
                    <a:pt x="36" y="435"/>
                  </a:lnTo>
                  <a:lnTo>
                    <a:pt x="58" y="332"/>
                  </a:lnTo>
                  <a:lnTo>
                    <a:pt x="94" y="240"/>
                  </a:lnTo>
                  <a:lnTo>
                    <a:pt x="129" y="149"/>
                  </a:lnTo>
                  <a:lnTo>
                    <a:pt x="169" y="92"/>
                  </a:lnTo>
                  <a:lnTo>
                    <a:pt x="209" y="57"/>
                  </a:lnTo>
                  <a:lnTo>
                    <a:pt x="245" y="46"/>
                  </a:lnTo>
                  <a:close/>
                  <a:moveTo>
                    <a:pt x="245" y="0"/>
                  </a:moveTo>
                  <a:lnTo>
                    <a:pt x="205" y="12"/>
                  </a:lnTo>
                  <a:lnTo>
                    <a:pt x="165" y="57"/>
                  </a:lnTo>
                  <a:lnTo>
                    <a:pt x="121" y="115"/>
                  </a:lnTo>
                  <a:lnTo>
                    <a:pt x="81" y="206"/>
                  </a:lnTo>
                  <a:lnTo>
                    <a:pt x="45" y="309"/>
                  </a:lnTo>
                  <a:lnTo>
                    <a:pt x="23" y="424"/>
                  </a:lnTo>
                  <a:lnTo>
                    <a:pt x="5" y="527"/>
                  </a:lnTo>
                  <a:lnTo>
                    <a:pt x="1" y="629"/>
                  </a:lnTo>
                  <a:lnTo>
                    <a:pt x="5" y="710"/>
                  </a:lnTo>
                  <a:lnTo>
                    <a:pt x="14" y="744"/>
                  </a:lnTo>
                  <a:lnTo>
                    <a:pt x="23" y="767"/>
                  </a:lnTo>
                  <a:lnTo>
                    <a:pt x="378" y="1694"/>
                  </a:lnTo>
                  <a:lnTo>
                    <a:pt x="391" y="1717"/>
                  </a:lnTo>
                  <a:lnTo>
                    <a:pt x="405" y="1739"/>
                  </a:lnTo>
                  <a:lnTo>
                    <a:pt x="422" y="1751"/>
                  </a:lnTo>
                  <a:lnTo>
                    <a:pt x="436" y="1751"/>
                  </a:lnTo>
                  <a:lnTo>
                    <a:pt x="476" y="1739"/>
                  </a:lnTo>
                  <a:lnTo>
                    <a:pt x="516" y="1694"/>
                  </a:lnTo>
                  <a:lnTo>
                    <a:pt x="560" y="1625"/>
                  </a:lnTo>
                  <a:lnTo>
                    <a:pt x="600" y="1545"/>
                  </a:lnTo>
                  <a:lnTo>
                    <a:pt x="631" y="1442"/>
                  </a:lnTo>
                  <a:lnTo>
                    <a:pt x="657" y="1328"/>
                  </a:lnTo>
                  <a:lnTo>
                    <a:pt x="675" y="1225"/>
                  </a:lnTo>
                  <a:lnTo>
                    <a:pt x="680" y="1122"/>
                  </a:lnTo>
                  <a:lnTo>
                    <a:pt x="680" y="1087"/>
                  </a:lnTo>
                  <a:lnTo>
                    <a:pt x="675" y="1041"/>
                  </a:lnTo>
                  <a:lnTo>
                    <a:pt x="666" y="1007"/>
                  </a:lnTo>
                  <a:lnTo>
                    <a:pt x="657" y="973"/>
                  </a:lnTo>
                  <a:lnTo>
                    <a:pt x="298" y="57"/>
                  </a:lnTo>
                  <a:lnTo>
                    <a:pt x="289" y="34"/>
                  </a:lnTo>
                  <a:lnTo>
                    <a:pt x="276" y="12"/>
                  </a:lnTo>
                  <a:lnTo>
                    <a:pt x="24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rot="10800000" flipH="1">
              <a:off x="2651510" y="3102110"/>
              <a:ext cx="69467" cy="71346"/>
            </a:xfrm>
            <a:custGeom>
              <a:avLst/>
              <a:gdLst/>
              <a:ahLst/>
              <a:cxnLst/>
              <a:rect l="l" t="t" r="r" b="b"/>
              <a:pathLst>
                <a:path w="218" h="562" extrusionOk="0">
                  <a:moveTo>
                    <a:pt x="164" y="1"/>
                  </a:moveTo>
                  <a:lnTo>
                    <a:pt x="142" y="12"/>
                  </a:lnTo>
                  <a:lnTo>
                    <a:pt x="124" y="35"/>
                  </a:lnTo>
                  <a:lnTo>
                    <a:pt x="102" y="58"/>
                  </a:lnTo>
                  <a:lnTo>
                    <a:pt x="80" y="104"/>
                  </a:lnTo>
                  <a:lnTo>
                    <a:pt x="58" y="150"/>
                  </a:lnTo>
                  <a:lnTo>
                    <a:pt x="40" y="207"/>
                  </a:lnTo>
                  <a:lnTo>
                    <a:pt x="22" y="264"/>
                  </a:lnTo>
                  <a:lnTo>
                    <a:pt x="13" y="321"/>
                  </a:lnTo>
                  <a:lnTo>
                    <a:pt x="4" y="367"/>
                  </a:lnTo>
                  <a:lnTo>
                    <a:pt x="0" y="424"/>
                  </a:lnTo>
                  <a:lnTo>
                    <a:pt x="0" y="459"/>
                  </a:lnTo>
                  <a:lnTo>
                    <a:pt x="0" y="504"/>
                  </a:lnTo>
                  <a:lnTo>
                    <a:pt x="9" y="539"/>
                  </a:lnTo>
                  <a:lnTo>
                    <a:pt x="22" y="550"/>
                  </a:lnTo>
                  <a:lnTo>
                    <a:pt x="36" y="562"/>
                  </a:lnTo>
                  <a:lnTo>
                    <a:pt x="53" y="562"/>
                  </a:lnTo>
                  <a:lnTo>
                    <a:pt x="75" y="550"/>
                  </a:lnTo>
                  <a:lnTo>
                    <a:pt x="93" y="527"/>
                  </a:lnTo>
                  <a:lnTo>
                    <a:pt x="115" y="493"/>
                  </a:lnTo>
                  <a:lnTo>
                    <a:pt x="138" y="459"/>
                  </a:lnTo>
                  <a:lnTo>
                    <a:pt x="160" y="413"/>
                  </a:lnTo>
                  <a:lnTo>
                    <a:pt x="177" y="356"/>
                  </a:lnTo>
                  <a:lnTo>
                    <a:pt x="191" y="298"/>
                  </a:lnTo>
                  <a:lnTo>
                    <a:pt x="204" y="241"/>
                  </a:lnTo>
                  <a:lnTo>
                    <a:pt x="213" y="195"/>
                  </a:lnTo>
                  <a:lnTo>
                    <a:pt x="217" y="138"/>
                  </a:lnTo>
                  <a:lnTo>
                    <a:pt x="217" y="92"/>
                  </a:lnTo>
                  <a:lnTo>
                    <a:pt x="213" y="58"/>
                  </a:lnTo>
                  <a:lnTo>
                    <a:pt x="209" y="24"/>
                  </a:lnTo>
                  <a:lnTo>
                    <a:pt x="195"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rot="10800000" flipH="1">
              <a:off x="2651510" y="3102110"/>
              <a:ext cx="69467" cy="63983"/>
            </a:xfrm>
            <a:custGeom>
              <a:avLst/>
              <a:gdLst/>
              <a:ahLst/>
              <a:cxnLst/>
              <a:rect l="l" t="t" r="r" b="b"/>
              <a:pathLst>
                <a:path w="218" h="504" extrusionOk="0">
                  <a:moveTo>
                    <a:pt x="217" y="0"/>
                  </a:moveTo>
                  <a:lnTo>
                    <a:pt x="209" y="69"/>
                  </a:lnTo>
                  <a:lnTo>
                    <a:pt x="195" y="126"/>
                  </a:lnTo>
                  <a:lnTo>
                    <a:pt x="177" y="183"/>
                  </a:lnTo>
                  <a:lnTo>
                    <a:pt x="160" y="252"/>
                  </a:lnTo>
                  <a:lnTo>
                    <a:pt x="138" y="298"/>
                  </a:lnTo>
                  <a:lnTo>
                    <a:pt x="115" y="332"/>
                  </a:lnTo>
                  <a:lnTo>
                    <a:pt x="93" y="366"/>
                  </a:lnTo>
                  <a:lnTo>
                    <a:pt x="75" y="389"/>
                  </a:lnTo>
                  <a:lnTo>
                    <a:pt x="53" y="401"/>
                  </a:lnTo>
                  <a:lnTo>
                    <a:pt x="36" y="401"/>
                  </a:lnTo>
                  <a:lnTo>
                    <a:pt x="22" y="389"/>
                  </a:lnTo>
                  <a:lnTo>
                    <a:pt x="9" y="378"/>
                  </a:lnTo>
                  <a:lnTo>
                    <a:pt x="0" y="332"/>
                  </a:lnTo>
                  <a:lnTo>
                    <a:pt x="0" y="378"/>
                  </a:lnTo>
                  <a:lnTo>
                    <a:pt x="0" y="412"/>
                  </a:lnTo>
                  <a:lnTo>
                    <a:pt x="4" y="446"/>
                  </a:lnTo>
                  <a:lnTo>
                    <a:pt x="9" y="481"/>
                  </a:lnTo>
                  <a:lnTo>
                    <a:pt x="22" y="492"/>
                  </a:lnTo>
                  <a:lnTo>
                    <a:pt x="36" y="504"/>
                  </a:lnTo>
                  <a:lnTo>
                    <a:pt x="53" y="504"/>
                  </a:lnTo>
                  <a:lnTo>
                    <a:pt x="75" y="492"/>
                  </a:lnTo>
                  <a:lnTo>
                    <a:pt x="93" y="469"/>
                  </a:lnTo>
                  <a:lnTo>
                    <a:pt x="115" y="435"/>
                  </a:lnTo>
                  <a:lnTo>
                    <a:pt x="138" y="401"/>
                  </a:lnTo>
                  <a:lnTo>
                    <a:pt x="160" y="355"/>
                  </a:lnTo>
                  <a:lnTo>
                    <a:pt x="186" y="252"/>
                  </a:lnTo>
                  <a:lnTo>
                    <a:pt x="209" y="160"/>
                  </a:lnTo>
                  <a:lnTo>
                    <a:pt x="217" y="80"/>
                  </a:lnTo>
                  <a:lnTo>
                    <a:pt x="217" y="34"/>
                  </a:lnTo>
                  <a:lnTo>
                    <a:pt x="217" y="0"/>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rot="10800000" flipH="1">
              <a:off x="2648643" y="3099190"/>
              <a:ext cx="75203" cy="77059"/>
            </a:xfrm>
            <a:custGeom>
              <a:avLst/>
              <a:gdLst/>
              <a:ahLst/>
              <a:cxnLst/>
              <a:rect l="l" t="t" r="r" b="b"/>
              <a:pathLst>
                <a:path w="236" h="607" extrusionOk="0">
                  <a:moveTo>
                    <a:pt x="200" y="46"/>
                  </a:moveTo>
                  <a:lnTo>
                    <a:pt x="209" y="69"/>
                  </a:lnTo>
                  <a:lnTo>
                    <a:pt x="218" y="92"/>
                  </a:lnTo>
                  <a:lnTo>
                    <a:pt x="218" y="137"/>
                  </a:lnTo>
                  <a:lnTo>
                    <a:pt x="213" y="195"/>
                  </a:lnTo>
                  <a:lnTo>
                    <a:pt x="204" y="263"/>
                  </a:lnTo>
                  <a:lnTo>
                    <a:pt x="186" y="343"/>
                  </a:lnTo>
                  <a:lnTo>
                    <a:pt x="160" y="412"/>
                  </a:lnTo>
                  <a:lnTo>
                    <a:pt x="133" y="481"/>
                  </a:lnTo>
                  <a:lnTo>
                    <a:pt x="102" y="526"/>
                  </a:lnTo>
                  <a:lnTo>
                    <a:pt x="76" y="549"/>
                  </a:lnTo>
                  <a:lnTo>
                    <a:pt x="53" y="561"/>
                  </a:lnTo>
                  <a:lnTo>
                    <a:pt x="36" y="561"/>
                  </a:lnTo>
                  <a:lnTo>
                    <a:pt x="27" y="538"/>
                  </a:lnTo>
                  <a:lnTo>
                    <a:pt x="18" y="515"/>
                  </a:lnTo>
                  <a:lnTo>
                    <a:pt x="18" y="469"/>
                  </a:lnTo>
                  <a:lnTo>
                    <a:pt x="18" y="412"/>
                  </a:lnTo>
                  <a:lnTo>
                    <a:pt x="31" y="343"/>
                  </a:lnTo>
                  <a:lnTo>
                    <a:pt x="49" y="263"/>
                  </a:lnTo>
                  <a:lnTo>
                    <a:pt x="76" y="195"/>
                  </a:lnTo>
                  <a:lnTo>
                    <a:pt x="102" y="126"/>
                  </a:lnTo>
                  <a:lnTo>
                    <a:pt x="133" y="80"/>
                  </a:lnTo>
                  <a:lnTo>
                    <a:pt x="160" y="46"/>
                  </a:lnTo>
                  <a:close/>
                  <a:moveTo>
                    <a:pt x="182" y="0"/>
                  </a:moveTo>
                  <a:lnTo>
                    <a:pt x="155" y="11"/>
                  </a:lnTo>
                  <a:lnTo>
                    <a:pt x="124" y="34"/>
                  </a:lnTo>
                  <a:lnTo>
                    <a:pt x="93" y="92"/>
                  </a:lnTo>
                  <a:lnTo>
                    <a:pt x="62" y="160"/>
                  </a:lnTo>
                  <a:lnTo>
                    <a:pt x="36" y="240"/>
                  </a:lnTo>
                  <a:lnTo>
                    <a:pt x="13" y="320"/>
                  </a:lnTo>
                  <a:lnTo>
                    <a:pt x="5" y="401"/>
                  </a:lnTo>
                  <a:lnTo>
                    <a:pt x="0" y="469"/>
                  </a:lnTo>
                  <a:lnTo>
                    <a:pt x="0" y="526"/>
                  </a:lnTo>
                  <a:lnTo>
                    <a:pt x="13" y="572"/>
                  </a:lnTo>
                  <a:lnTo>
                    <a:pt x="31" y="595"/>
                  </a:lnTo>
                  <a:lnTo>
                    <a:pt x="53" y="607"/>
                  </a:lnTo>
                  <a:lnTo>
                    <a:pt x="80" y="595"/>
                  </a:lnTo>
                  <a:lnTo>
                    <a:pt x="111" y="561"/>
                  </a:lnTo>
                  <a:lnTo>
                    <a:pt x="142" y="515"/>
                  </a:lnTo>
                  <a:lnTo>
                    <a:pt x="173" y="446"/>
                  </a:lnTo>
                  <a:lnTo>
                    <a:pt x="200" y="366"/>
                  </a:lnTo>
                  <a:lnTo>
                    <a:pt x="218" y="286"/>
                  </a:lnTo>
                  <a:lnTo>
                    <a:pt x="231" y="206"/>
                  </a:lnTo>
                  <a:lnTo>
                    <a:pt x="235" y="137"/>
                  </a:lnTo>
                  <a:lnTo>
                    <a:pt x="231" y="80"/>
                  </a:lnTo>
                  <a:lnTo>
                    <a:pt x="222" y="34"/>
                  </a:lnTo>
                  <a:lnTo>
                    <a:pt x="20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rot="10800000" flipH="1">
              <a:off x="2669674" y="3110870"/>
              <a:ext cx="42700" cy="43671"/>
            </a:xfrm>
            <a:custGeom>
              <a:avLst/>
              <a:gdLst/>
              <a:ahLst/>
              <a:cxnLst/>
              <a:rect l="l" t="t" r="r" b="b"/>
              <a:pathLst>
                <a:path w="134" h="344" extrusionOk="0">
                  <a:moveTo>
                    <a:pt x="89" y="1"/>
                  </a:moveTo>
                  <a:lnTo>
                    <a:pt x="72" y="12"/>
                  </a:lnTo>
                  <a:lnTo>
                    <a:pt x="50" y="35"/>
                  </a:lnTo>
                  <a:lnTo>
                    <a:pt x="32" y="81"/>
                  </a:lnTo>
                  <a:lnTo>
                    <a:pt x="14" y="127"/>
                  </a:lnTo>
                  <a:lnTo>
                    <a:pt x="5" y="184"/>
                  </a:lnTo>
                  <a:lnTo>
                    <a:pt x="1" y="230"/>
                  </a:lnTo>
                  <a:lnTo>
                    <a:pt x="10" y="264"/>
                  </a:lnTo>
                  <a:lnTo>
                    <a:pt x="41" y="344"/>
                  </a:lnTo>
                  <a:lnTo>
                    <a:pt x="134" y="104"/>
                  </a:lnTo>
                  <a:lnTo>
                    <a:pt x="103" y="24"/>
                  </a:lnTo>
                  <a:lnTo>
                    <a:pt x="89"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rot="10800000" flipH="1">
              <a:off x="2669674" y="3110870"/>
              <a:ext cx="42700" cy="33515"/>
            </a:xfrm>
            <a:custGeom>
              <a:avLst/>
              <a:gdLst/>
              <a:ahLst/>
              <a:cxnLst/>
              <a:rect l="l" t="t" r="r" b="b"/>
              <a:pathLst>
                <a:path w="134" h="264" extrusionOk="0">
                  <a:moveTo>
                    <a:pt x="32" y="1"/>
                  </a:moveTo>
                  <a:lnTo>
                    <a:pt x="14" y="58"/>
                  </a:lnTo>
                  <a:lnTo>
                    <a:pt x="5" y="104"/>
                  </a:lnTo>
                  <a:lnTo>
                    <a:pt x="1" y="150"/>
                  </a:lnTo>
                  <a:lnTo>
                    <a:pt x="10" y="184"/>
                  </a:lnTo>
                  <a:lnTo>
                    <a:pt x="41" y="264"/>
                  </a:lnTo>
                  <a:lnTo>
                    <a:pt x="134" y="24"/>
                  </a:lnTo>
                  <a:lnTo>
                    <a:pt x="129" y="1"/>
                  </a:lnTo>
                  <a:lnTo>
                    <a:pt x="63" y="172"/>
                  </a:lnTo>
                  <a:lnTo>
                    <a:pt x="32" y="92"/>
                  </a:lnTo>
                  <a:lnTo>
                    <a:pt x="27" y="81"/>
                  </a:lnTo>
                  <a:lnTo>
                    <a:pt x="27" y="58"/>
                  </a:lnTo>
                  <a:lnTo>
                    <a:pt x="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rot="10800000" flipH="1">
              <a:off x="2666806" y="3107950"/>
              <a:ext cx="48436" cy="49510"/>
            </a:xfrm>
            <a:custGeom>
              <a:avLst/>
              <a:gdLst/>
              <a:ahLst/>
              <a:cxnLst/>
              <a:rect l="l" t="t" r="r" b="b"/>
              <a:pathLst>
                <a:path w="152" h="390" extrusionOk="0">
                  <a:moveTo>
                    <a:pt x="94" y="47"/>
                  </a:moveTo>
                  <a:lnTo>
                    <a:pt x="103" y="58"/>
                  </a:lnTo>
                  <a:lnTo>
                    <a:pt x="129" y="127"/>
                  </a:lnTo>
                  <a:lnTo>
                    <a:pt x="48" y="327"/>
                  </a:lnTo>
                  <a:lnTo>
                    <a:pt x="23" y="264"/>
                  </a:lnTo>
                  <a:lnTo>
                    <a:pt x="19" y="241"/>
                  </a:lnTo>
                  <a:lnTo>
                    <a:pt x="23" y="218"/>
                  </a:lnTo>
                  <a:lnTo>
                    <a:pt x="27" y="184"/>
                  </a:lnTo>
                  <a:lnTo>
                    <a:pt x="45" y="115"/>
                  </a:lnTo>
                  <a:lnTo>
                    <a:pt x="72" y="69"/>
                  </a:lnTo>
                  <a:lnTo>
                    <a:pt x="85" y="58"/>
                  </a:lnTo>
                  <a:lnTo>
                    <a:pt x="94" y="47"/>
                  </a:lnTo>
                  <a:close/>
                  <a:moveTo>
                    <a:pt x="94" y="1"/>
                  </a:moveTo>
                  <a:lnTo>
                    <a:pt x="81" y="12"/>
                  </a:lnTo>
                  <a:lnTo>
                    <a:pt x="63" y="24"/>
                  </a:lnTo>
                  <a:lnTo>
                    <a:pt x="50" y="58"/>
                  </a:lnTo>
                  <a:lnTo>
                    <a:pt x="32" y="81"/>
                  </a:lnTo>
                  <a:lnTo>
                    <a:pt x="23" y="127"/>
                  </a:lnTo>
                  <a:lnTo>
                    <a:pt x="10" y="161"/>
                  </a:lnTo>
                  <a:lnTo>
                    <a:pt x="5" y="207"/>
                  </a:lnTo>
                  <a:lnTo>
                    <a:pt x="1" y="241"/>
                  </a:lnTo>
                  <a:lnTo>
                    <a:pt x="5" y="275"/>
                  </a:lnTo>
                  <a:lnTo>
                    <a:pt x="10" y="298"/>
                  </a:lnTo>
                  <a:lnTo>
                    <a:pt x="41" y="378"/>
                  </a:lnTo>
                  <a:lnTo>
                    <a:pt x="50" y="390"/>
                  </a:lnTo>
                  <a:lnTo>
                    <a:pt x="54" y="378"/>
                  </a:lnTo>
                  <a:lnTo>
                    <a:pt x="147" y="138"/>
                  </a:lnTo>
                  <a:lnTo>
                    <a:pt x="152" y="127"/>
                  </a:lnTo>
                  <a:lnTo>
                    <a:pt x="147" y="104"/>
                  </a:lnTo>
                  <a:lnTo>
                    <a:pt x="116" y="24"/>
                  </a:lnTo>
                  <a:lnTo>
                    <a:pt x="107" y="12"/>
                  </a:lnTo>
                  <a:lnTo>
                    <a:pt x="9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rot="10800000" flipH="1">
              <a:off x="2679552" y="3109347"/>
              <a:ext cx="34415" cy="35038"/>
            </a:xfrm>
            <a:custGeom>
              <a:avLst/>
              <a:gdLst/>
              <a:ahLst/>
              <a:cxnLst/>
              <a:rect l="l" t="t" r="r" b="b"/>
              <a:pathLst>
                <a:path w="108" h="276" extrusionOk="0">
                  <a:moveTo>
                    <a:pt x="89" y="1"/>
                  </a:moveTo>
                  <a:lnTo>
                    <a:pt x="72" y="12"/>
                  </a:lnTo>
                  <a:lnTo>
                    <a:pt x="54" y="35"/>
                  </a:lnTo>
                  <a:lnTo>
                    <a:pt x="32" y="81"/>
                  </a:lnTo>
                  <a:lnTo>
                    <a:pt x="14" y="138"/>
                  </a:lnTo>
                  <a:lnTo>
                    <a:pt x="5" y="184"/>
                  </a:lnTo>
                  <a:lnTo>
                    <a:pt x="1" y="230"/>
                  </a:lnTo>
                  <a:lnTo>
                    <a:pt x="10" y="264"/>
                  </a:lnTo>
                  <a:lnTo>
                    <a:pt x="23" y="275"/>
                  </a:lnTo>
                  <a:lnTo>
                    <a:pt x="41" y="275"/>
                  </a:lnTo>
                  <a:lnTo>
                    <a:pt x="58" y="241"/>
                  </a:lnTo>
                  <a:lnTo>
                    <a:pt x="81" y="207"/>
                  </a:lnTo>
                  <a:lnTo>
                    <a:pt x="94" y="150"/>
                  </a:lnTo>
                  <a:lnTo>
                    <a:pt x="107" y="104"/>
                  </a:lnTo>
                  <a:lnTo>
                    <a:pt x="107" y="58"/>
                  </a:lnTo>
                  <a:lnTo>
                    <a:pt x="103" y="24"/>
                  </a:lnTo>
                  <a:lnTo>
                    <a:pt x="89"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rot="10800000" flipH="1">
              <a:off x="2681146" y="3109347"/>
              <a:ext cx="32822" cy="24882"/>
            </a:xfrm>
            <a:custGeom>
              <a:avLst/>
              <a:gdLst/>
              <a:ahLst/>
              <a:cxnLst/>
              <a:rect l="l" t="t" r="r" b="b"/>
              <a:pathLst>
                <a:path w="103" h="196" extrusionOk="0">
                  <a:moveTo>
                    <a:pt x="102" y="1"/>
                  </a:moveTo>
                  <a:lnTo>
                    <a:pt x="93" y="35"/>
                  </a:lnTo>
                  <a:lnTo>
                    <a:pt x="71" y="70"/>
                  </a:lnTo>
                  <a:lnTo>
                    <a:pt x="49" y="104"/>
                  </a:lnTo>
                  <a:lnTo>
                    <a:pt x="36" y="104"/>
                  </a:lnTo>
                  <a:lnTo>
                    <a:pt x="22" y="92"/>
                  </a:lnTo>
                  <a:lnTo>
                    <a:pt x="18" y="70"/>
                  </a:lnTo>
                  <a:lnTo>
                    <a:pt x="18" y="35"/>
                  </a:lnTo>
                  <a:lnTo>
                    <a:pt x="5" y="81"/>
                  </a:lnTo>
                  <a:lnTo>
                    <a:pt x="0" y="115"/>
                  </a:lnTo>
                  <a:lnTo>
                    <a:pt x="0" y="150"/>
                  </a:lnTo>
                  <a:lnTo>
                    <a:pt x="5" y="184"/>
                  </a:lnTo>
                  <a:lnTo>
                    <a:pt x="18" y="195"/>
                  </a:lnTo>
                  <a:lnTo>
                    <a:pt x="36" y="195"/>
                  </a:lnTo>
                  <a:lnTo>
                    <a:pt x="53" y="161"/>
                  </a:lnTo>
                  <a:lnTo>
                    <a:pt x="76" y="127"/>
                  </a:lnTo>
                  <a:lnTo>
                    <a:pt x="93" y="58"/>
                  </a:lnTo>
                  <a:lnTo>
                    <a:pt x="1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rot="10800000" flipH="1">
              <a:off x="2676684" y="3106427"/>
              <a:ext cx="40151" cy="40878"/>
            </a:xfrm>
            <a:custGeom>
              <a:avLst/>
              <a:gdLst/>
              <a:ahLst/>
              <a:cxnLst/>
              <a:rect l="l" t="t" r="r" b="b"/>
              <a:pathLst>
                <a:path w="126" h="322" extrusionOk="0">
                  <a:moveTo>
                    <a:pt x="94" y="47"/>
                  </a:moveTo>
                  <a:lnTo>
                    <a:pt x="103" y="58"/>
                  </a:lnTo>
                  <a:lnTo>
                    <a:pt x="107" y="81"/>
                  </a:lnTo>
                  <a:lnTo>
                    <a:pt x="107" y="104"/>
                  </a:lnTo>
                  <a:lnTo>
                    <a:pt x="103" y="138"/>
                  </a:lnTo>
                  <a:lnTo>
                    <a:pt x="81" y="207"/>
                  </a:lnTo>
                  <a:lnTo>
                    <a:pt x="54" y="264"/>
                  </a:lnTo>
                  <a:lnTo>
                    <a:pt x="41" y="276"/>
                  </a:lnTo>
                  <a:lnTo>
                    <a:pt x="32" y="276"/>
                  </a:lnTo>
                  <a:lnTo>
                    <a:pt x="23" y="264"/>
                  </a:lnTo>
                  <a:lnTo>
                    <a:pt x="19" y="241"/>
                  </a:lnTo>
                  <a:lnTo>
                    <a:pt x="23" y="218"/>
                  </a:lnTo>
                  <a:lnTo>
                    <a:pt x="28" y="184"/>
                  </a:lnTo>
                  <a:lnTo>
                    <a:pt x="45" y="115"/>
                  </a:lnTo>
                  <a:lnTo>
                    <a:pt x="72" y="70"/>
                  </a:lnTo>
                  <a:lnTo>
                    <a:pt x="85" y="58"/>
                  </a:lnTo>
                  <a:lnTo>
                    <a:pt x="94" y="47"/>
                  </a:lnTo>
                  <a:close/>
                  <a:moveTo>
                    <a:pt x="94" y="1"/>
                  </a:moveTo>
                  <a:lnTo>
                    <a:pt x="81" y="12"/>
                  </a:lnTo>
                  <a:lnTo>
                    <a:pt x="67" y="24"/>
                  </a:lnTo>
                  <a:lnTo>
                    <a:pt x="50" y="58"/>
                  </a:lnTo>
                  <a:lnTo>
                    <a:pt x="36" y="92"/>
                  </a:lnTo>
                  <a:lnTo>
                    <a:pt x="23" y="127"/>
                  </a:lnTo>
                  <a:lnTo>
                    <a:pt x="10" y="173"/>
                  </a:lnTo>
                  <a:lnTo>
                    <a:pt x="5" y="207"/>
                  </a:lnTo>
                  <a:lnTo>
                    <a:pt x="1" y="241"/>
                  </a:lnTo>
                  <a:lnTo>
                    <a:pt x="5" y="276"/>
                  </a:lnTo>
                  <a:lnTo>
                    <a:pt x="10" y="298"/>
                  </a:lnTo>
                  <a:lnTo>
                    <a:pt x="23" y="321"/>
                  </a:lnTo>
                  <a:lnTo>
                    <a:pt x="50" y="321"/>
                  </a:lnTo>
                  <a:lnTo>
                    <a:pt x="63" y="298"/>
                  </a:lnTo>
                  <a:lnTo>
                    <a:pt x="81" y="276"/>
                  </a:lnTo>
                  <a:lnTo>
                    <a:pt x="94" y="241"/>
                  </a:lnTo>
                  <a:lnTo>
                    <a:pt x="107" y="207"/>
                  </a:lnTo>
                  <a:lnTo>
                    <a:pt x="116" y="161"/>
                  </a:lnTo>
                  <a:lnTo>
                    <a:pt x="125" y="127"/>
                  </a:lnTo>
                  <a:lnTo>
                    <a:pt x="125" y="81"/>
                  </a:lnTo>
                  <a:lnTo>
                    <a:pt x="125" y="58"/>
                  </a:lnTo>
                  <a:lnTo>
                    <a:pt x="116" y="24"/>
                  </a:lnTo>
                  <a:lnTo>
                    <a:pt x="107" y="12"/>
                  </a:lnTo>
                  <a:lnTo>
                    <a:pt x="9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rot="10800000" flipH="1">
              <a:off x="2642907" y="3160253"/>
              <a:ext cx="21350" cy="21835"/>
            </a:xfrm>
            <a:custGeom>
              <a:avLst/>
              <a:gdLst/>
              <a:ahLst/>
              <a:cxnLst/>
              <a:rect l="l" t="t" r="r" b="b"/>
              <a:pathLst>
                <a:path w="67" h="172" extrusionOk="0">
                  <a:moveTo>
                    <a:pt x="9" y="0"/>
                  </a:moveTo>
                  <a:lnTo>
                    <a:pt x="5" y="12"/>
                  </a:lnTo>
                  <a:lnTo>
                    <a:pt x="0" y="23"/>
                  </a:lnTo>
                  <a:lnTo>
                    <a:pt x="5" y="46"/>
                  </a:lnTo>
                  <a:lnTo>
                    <a:pt x="49" y="160"/>
                  </a:lnTo>
                  <a:lnTo>
                    <a:pt x="58" y="172"/>
                  </a:lnTo>
                  <a:lnTo>
                    <a:pt x="63" y="160"/>
                  </a:lnTo>
                  <a:lnTo>
                    <a:pt x="67" y="149"/>
                  </a:lnTo>
                  <a:lnTo>
                    <a:pt x="63" y="126"/>
                  </a:lnTo>
                  <a:lnTo>
                    <a:pt x="18" y="12"/>
                  </a:lnTo>
                  <a:lnTo>
                    <a:pt x="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rot="10800000" flipH="1">
              <a:off x="2642907" y="3160253"/>
              <a:ext cx="21350" cy="21835"/>
            </a:xfrm>
            <a:custGeom>
              <a:avLst/>
              <a:gdLst/>
              <a:ahLst/>
              <a:cxnLst/>
              <a:rect l="l" t="t" r="r" b="b"/>
              <a:pathLst>
                <a:path w="67" h="172" fill="none" extrusionOk="0">
                  <a:moveTo>
                    <a:pt x="49" y="160"/>
                  </a:moveTo>
                  <a:lnTo>
                    <a:pt x="5" y="46"/>
                  </a:lnTo>
                  <a:lnTo>
                    <a:pt x="5" y="46"/>
                  </a:lnTo>
                  <a:lnTo>
                    <a:pt x="0" y="23"/>
                  </a:lnTo>
                  <a:lnTo>
                    <a:pt x="5" y="12"/>
                  </a:lnTo>
                  <a:lnTo>
                    <a:pt x="5" y="12"/>
                  </a:lnTo>
                  <a:lnTo>
                    <a:pt x="9" y="0"/>
                  </a:lnTo>
                  <a:lnTo>
                    <a:pt x="18" y="12"/>
                  </a:lnTo>
                  <a:lnTo>
                    <a:pt x="63" y="126"/>
                  </a:lnTo>
                  <a:lnTo>
                    <a:pt x="63" y="126"/>
                  </a:lnTo>
                  <a:lnTo>
                    <a:pt x="67" y="149"/>
                  </a:lnTo>
                  <a:lnTo>
                    <a:pt x="63" y="160"/>
                  </a:lnTo>
                  <a:lnTo>
                    <a:pt x="63" y="160"/>
                  </a:lnTo>
                  <a:lnTo>
                    <a:pt x="58" y="172"/>
                  </a:lnTo>
                  <a:lnTo>
                    <a:pt x="49" y="1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rot="10800000" flipH="1">
              <a:off x="2644181" y="3160253"/>
              <a:ext cx="20075" cy="20439"/>
            </a:xfrm>
            <a:custGeom>
              <a:avLst/>
              <a:gdLst/>
              <a:ahLst/>
              <a:cxnLst/>
              <a:rect l="l" t="t" r="r" b="b"/>
              <a:pathLst>
                <a:path w="63" h="161" extrusionOk="0">
                  <a:moveTo>
                    <a:pt x="50" y="1"/>
                  </a:moveTo>
                  <a:lnTo>
                    <a:pt x="23" y="58"/>
                  </a:lnTo>
                  <a:lnTo>
                    <a:pt x="1" y="127"/>
                  </a:lnTo>
                  <a:lnTo>
                    <a:pt x="1" y="138"/>
                  </a:lnTo>
                  <a:lnTo>
                    <a:pt x="5" y="161"/>
                  </a:lnTo>
                  <a:lnTo>
                    <a:pt x="10" y="161"/>
                  </a:lnTo>
                  <a:lnTo>
                    <a:pt x="14" y="149"/>
                  </a:lnTo>
                  <a:lnTo>
                    <a:pt x="19" y="149"/>
                  </a:lnTo>
                  <a:lnTo>
                    <a:pt x="19" y="138"/>
                  </a:lnTo>
                  <a:lnTo>
                    <a:pt x="36" y="92"/>
                  </a:lnTo>
                  <a:lnTo>
                    <a:pt x="59" y="35"/>
                  </a:lnTo>
                  <a:lnTo>
                    <a:pt x="63" y="24"/>
                  </a:lnTo>
                  <a:lnTo>
                    <a:pt x="63" y="12"/>
                  </a:lnTo>
                  <a:lnTo>
                    <a:pt x="5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rot="10800000" flipH="1">
              <a:off x="2553683" y="3253181"/>
              <a:ext cx="20075" cy="20439"/>
            </a:xfrm>
            <a:custGeom>
              <a:avLst/>
              <a:gdLst/>
              <a:ahLst/>
              <a:cxnLst/>
              <a:rect l="l" t="t" r="r" b="b"/>
              <a:pathLst>
                <a:path w="63" h="161" extrusionOk="0">
                  <a:moveTo>
                    <a:pt x="50" y="0"/>
                  </a:moveTo>
                  <a:lnTo>
                    <a:pt x="23" y="58"/>
                  </a:lnTo>
                  <a:lnTo>
                    <a:pt x="1" y="126"/>
                  </a:lnTo>
                  <a:lnTo>
                    <a:pt x="1" y="138"/>
                  </a:lnTo>
                  <a:lnTo>
                    <a:pt x="1" y="161"/>
                  </a:lnTo>
                  <a:lnTo>
                    <a:pt x="10" y="161"/>
                  </a:lnTo>
                  <a:lnTo>
                    <a:pt x="14" y="149"/>
                  </a:lnTo>
                  <a:lnTo>
                    <a:pt x="19" y="138"/>
                  </a:lnTo>
                  <a:lnTo>
                    <a:pt x="36" y="92"/>
                  </a:lnTo>
                  <a:lnTo>
                    <a:pt x="59" y="35"/>
                  </a:lnTo>
                  <a:lnTo>
                    <a:pt x="63" y="23"/>
                  </a:lnTo>
                  <a:lnTo>
                    <a:pt x="6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21"/>
          <p:cNvGrpSpPr/>
          <p:nvPr/>
        </p:nvGrpSpPr>
        <p:grpSpPr>
          <a:xfrm>
            <a:off x="7540966" y="3020078"/>
            <a:ext cx="500606" cy="457222"/>
            <a:chOff x="3857306" y="4499574"/>
            <a:chExt cx="253651" cy="189028"/>
          </a:xfrm>
        </p:grpSpPr>
        <p:sp>
          <p:nvSpPr>
            <p:cNvPr id="528" name="Google Shape;528;p21"/>
            <p:cNvSpPr/>
            <p:nvPr/>
          </p:nvSpPr>
          <p:spPr>
            <a:xfrm rot="10800000" flipH="1">
              <a:off x="3857306" y="4668164"/>
              <a:ext cx="253651" cy="20439"/>
            </a:xfrm>
            <a:custGeom>
              <a:avLst/>
              <a:gdLst/>
              <a:ahLst/>
              <a:cxnLst/>
              <a:rect l="l" t="t" r="r" b="b"/>
              <a:pathLst>
                <a:path w="796" h="161" extrusionOk="0">
                  <a:moveTo>
                    <a:pt x="400" y="1"/>
                  </a:moveTo>
                  <a:lnTo>
                    <a:pt x="245" y="12"/>
                  </a:lnTo>
                  <a:lnTo>
                    <a:pt x="121" y="23"/>
                  </a:lnTo>
                  <a:lnTo>
                    <a:pt x="36" y="46"/>
                  </a:lnTo>
                  <a:lnTo>
                    <a:pt x="10" y="69"/>
                  </a:lnTo>
                  <a:lnTo>
                    <a:pt x="1" y="81"/>
                  </a:lnTo>
                  <a:lnTo>
                    <a:pt x="10" y="92"/>
                  </a:lnTo>
                  <a:lnTo>
                    <a:pt x="36" y="115"/>
                  </a:lnTo>
                  <a:lnTo>
                    <a:pt x="121" y="138"/>
                  </a:lnTo>
                  <a:lnTo>
                    <a:pt x="245" y="149"/>
                  </a:lnTo>
                  <a:lnTo>
                    <a:pt x="400" y="161"/>
                  </a:lnTo>
                  <a:lnTo>
                    <a:pt x="556" y="149"/>
                  </a:lnTo>
                  <a:lnTo>
                    <a:pt x="680" y="138"/>
                  </a:lnTo>
                  <a:lnTo>
                    <a:pt x="764" y="115"/>
                  </a:lnTo>
                  <a:lnTo>
                    <a:pt x="791" y="92"/>
                  </a:lnTo>
                  <a:lnTo>
                    <a:pt x="795" y="81"/>
                  </a:lnTo>
                  <a:lnTo>
                    <a:pt x="791" y="69"/>
                  </a:lnTo>
                  <a:lnTo>
                    <a:pt x="764" y="46"/>
                  </a:lnTo>
                  <a:lnTo>
                    <a:pt x="680" y="23"/>
                  </a:lnTo>
                  <a:lnTo>
                    <a:pt x="556" y="12"/>
                  </a:lnTo>
                  <a:lnTo>
                    <a:pt x="400"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rot="10800000" flipH="1">
              <a:off x="3865910" y="4640488"/>
              <a:ext cx="238037" cy="32118"/>
            </a:xfrm>
            <a:custGeom>
              <a:avLst/>
              <a:gdLst/>
              <a:ahLst/>
              <a:cxnLst/>
              <a:rect l="l" t="t" r="r" b="b"/>
              <a:pathLst>
                <a:path w="747" h="253" extrusionOk="0">
                  <a:moveTo>
                    <a:pt x="27" y="0"/>
                  </a:moveTo>
                  <a:lnTo>
                    <a:pt x="14" y="23"/>
                  </a:lnTo>
                  <a:lnTo>
                    <a:pt x="5" y="58"/>
                  </a:lnTo>
                  <a:lnTo>
                    <a:pt x="1" y="92"/>
                  </a:lnTo>
                  <a:lnTo>
                    <a:pt x="1" y="252"/>
                  </a:lnTo>
                  <a:lnTo>
                    <a:pt x="746" y="252"/>
                  </a:lnTo>
                  <a:lnTo>
                    <a:pt x="746" y="92"/>
                  </a:lnTo>
                  <a:lnTo>
                    <a:pt x="742" y="58"/>
                  </a:lnTo>
                  <a:lnTo>
                    <a:pt x="733" y="23"/>
                  </a:lnTo>
                  <a:lnTo>
                    <a:pt x="719" y="0"/>
                  </a:lnTo>
                  <a:close/>
                </a:path>
              </a:pathLst>
            </a:custGeom>
            <a:solidFill>
              <a:srgbClr val="E4FF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rot="10800000" flipH="1">
              <a:off x="3863042" y="4637569"/>
              <a:ext cx="243454" cy="37958"/>
            </a:xfrm>
            <a:custGeom>
              <a:avLst/>
              <a:gdLst/>
              <a:ahLst/>
              <a:cxnLst/>
              <a:rect l="l" t="t" r="r" b="b"/>
              <a:pathLst>
                <a:path w="764" h="299" extrusionOk="0">
                  <a:moveTo>
                    <a:pt x="728" y="46"/>
                  </a:moveTo>
                  <a:lnTo>
                    <a:pt x="737" y="69"/>
                  </a:lnTo>
                  <a:lnTo>
                    <a:pt x="742" y="92"/>
                  </a:lnTo>
                  <a:lnTo>
                    <a:pt x="746" y="115"/>
                  </a:lnTo>
                  <a:lnTo>
                    <a:pt x="746" y="252"/>
                  </a:lnTo>
                  <a:lnTo>
                    <a:pt x="18" y="252"/>
                  </a:lnTo>
                  <a:lnTo>
                    <a:pt x="18" y="115"/>
                  </a:lnTo>
                  <a:lnTo>
                    <a:pt x="23" y="92"/>
                  </a:lnTo>
                  <a:lnTo>
                    <a:pt x="27" y="69"/>
                  </a:lnTo>
                  <a:lnTo>
                    <a:pt x="36" y="46"/>
                  </a:lnTo>
                  <a:close/>
                  <a:moveTo>
                    <a:pt x="32" y="1"/>
                  </a:moveTo>
                  <a:lnTo>
                    <a:pt x="14" y="35"/>
                  </a:lnTo>
                  <a:lnTo>
                    <a:pt x="5" y="69"/>
                  </a:lnTo>
                  <a:lnTo>
                    <a:pt x="1" y="115"/>
                  </a:lnTo>
                  <a:lnTo>
                    <a:pt x="1" y="275"/>
                  </a:lnTo>
                  <a:lnTo>
                    <a:pt x="5" y="298"/>
                  </a:lnTo>
                  <a:lnTo>
                    <a:pt x="759" y="298"/>
                  </a:lnTo>
                  <a:lnTo>
                    <a:pt x="764" y="275"/>
                  </a:lnTo>
                  <a:lnTo>
                    <a:pt x="764" y="115"/>
                  </a:lnTo>
                  <a:lnTo>
                    <a:pt x="759" y="69"/>
                  </a:lnTo>
                  <a:lnTo>
                    <a:pt x="751" y="35"/>
                  </a:lnTo>
                  <a:lnTo>
                    <a:pt x="73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rot="10800000" flipH="1">
              <a:off x="3865910" y="4623096"/>
              <a:ext cx="238037" cy="33515"/>
            </a:xfrm>
            <a:custGeom>
              <a:avLst/>
              <a:gdLst/>
              <a:ahLst/>
              <a:cxnLst/>
              <a:rect l="l" t="t" r="r" b="b"/>
              <a:pathLst>
                <a:path w="747" h="264" extrusionOk="0">
                  <a:moveTo>
                    <a:pt x="41" y="0"/>
                  </a:moveTo>
                  <a:lnTo>
                    <a:pt x="27" y="12"/>
                  </a:lnTo>
                  <a:lnTo>
                    <a:pt x="14" y="35"/>
                  </a:lnTo>
                  <a:lnTo>
                    <a:pt x="5" y="57"/>
                  </a:lnTo>
                  <a:lnTo>
                    <a:pt x="1" y="103"/>
                  </a:lnTo>
                  <a:lnTo>
                    <a:pt x="1" y="263"/>
                  </a:lnTo>
                  <a:lnTo>
                    <a:pt x="746" y="263"/>
                  </a:lnTo>
                  <a:lnTo>
                    <a:pt x="746" y="103"/>
                  </a:lnTo>
                  <a:lnTo>
                    <a:pt x="742" y="57"/>
                  </a:lnTo>
                  <a:lnTo>
                    <a:pt x="733" y="35"/>
                  </a:lnTo>
                  <a:lnTo>
                    <a:pt x="719" y="12"/>
                  </a:lnTo>
                  <a:lnTo>
                    <a:pt x="706" y="0"/>
                  </a:lnTo>
                  <a:close/>
                </a:path>
              </a:pathLst>
            </a:custGeom>
            <a:solidFill>
              <a:srgbClr val="E4FF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rot="10800000" flipH="1">
              <a:off x="3863042" y="4620176"/>
              <a:ext cx="243454" cy="39354"/>
            </a:xfrm>
            <a:custGeom>
              <a:avLst/>
              <a:gdLst/>
              <a:ahLst/>
              <a:cxnLst/>
              <a:rect l="l" t="t" r="r" b="b"/>
              <a:pathLst>
                <a:path w="764" h="310" extrusionOk="0">
                  <a:moveTo>
                    <a:pt x="715" y="46"/>
                  </a:moveTo>
                  <a:lnTo>
                    <a:pt x="728" y="58"/>
                  </a:lnTo>
                  <a:lnTo>
                    <a:pt x="737" y="69"/>
                  </a:lnTo>
                  <a:lnTo>
                    <a:pt x="742" y="92"/>
                  </a:lnTo>
                  <a:lnTo>
                    <a:pt x="746" y="126"/>
                  </a:lnTo>
                  <a:lnTo>
                    <a:pt x="746" y="264"/>
                  </a:lnTo>
                  <a:lnTo>
                    <a:pt x="18" y="264"/>
                  </a:lnTo>
                  <a:lnTo>
                    <a:pt x="18" y="126"/>
                  </a:lnTo>
                  <a:lnTo>
                    <a:pt x="23" y="92"/>
                  </a:lnTo>
                  <a:lnTo>
                    <a:pt x="27" y="69"/>
                  </a:lnTo>
                  <a:lnTo>
                    <a:pt x="36" y="58"/>
                  </a:lnTo>
                  <a:lnTo>
                    <a:pt x="50" y="46"/>
                  </a:lnTo>
                  <a:close/>
                  <a:moveTo>
                    <a:pt x="50" y="0"/>
                  </a:moveTo>
                  <a:lnTo>
                    <a:pt x="32" y="12"/>
                  </a:lnTo>
                  <a:lnTo>
                    <a:pt x="14" y="35"/>
                  </a:lnTo>
                  <a:lnTo>
                    <a:pt x="5" y="80"/>
                  </a:lnTo>
                  <a:lnTo>
                    <a:pt x="1" y="126"/>
                  </a:lnTo>
                  <a:lnTo>
                    <a:pt x="1" y="286"/>
                  </a:lnTo>
                  <a:lnTo>
                    <a:pt x="5" y="298"/>
                  </a:lnTo>
                  <a:lnTo>
                    <a:pt x="10" y="309"/>
                  </a:lnTo>
                  <a:lnTo>
                    <a:pt x="755" y="309"/>
                  </a:lnTo>
                  <a:lnTo>
                    <a:pt x="759" y="298"/>
                  </a:lnTo>
                  <a:lnTo>
                    <a:pt x="764" y="286"/>
                  </a:lnTo>
                  <a:lnTo>
                    <a:pt x="764" y="126"/>
                  </a:lnTo>
                  <a:lnTo>
                    <a:pt x="759" y="80"/>
                  </a:lnTo>
                  <a:lnTo>
                    <a:pt x="751" y="35"/>
                  </a:lnTo>
                  <a:lnTo>
                    <a:pt x="733" y="12"/>
                  </a:lnTo>
                  <a:lnTo>
                    <a:pt x="71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rot="10800000" flipH="1">
              <a:off x="3953540" y="4640488"/>
              <a:ext cx="62457" cy="39354"/>
            </a:xfrm>
            <a:custGeom>
              <a:avLst/>
              <a:gdLst/>
              <a:ahLst/>
              <a:cxnLst/>
              <a:rect l="l" t="t" r="r" b="b"/>
              <a:pathLst>
                <a:path w="196" h="310" extrusionOk="0">
                  <a:moveTo>
                    <a:pt x="10" y="0"/>
                  </a:moveTo>
                  <a:lnTo>
                    <a:pt x="1" y="12"/>
                  </a:lnTo>
                  <a:lnTo>
                    <a:pt x="1" y="35"/>
                  </a:lnTo>
                  <a:lnTo>
                    <a:pt x="1" y="309"/>
                  </a:lnTo>
                  <a:lnTo>
                    <a:pt x="196" y="309"/>
                  </a:lnTo>
                  <a:lnTo>
                    <a:pt x="196" y="35"/>
                  </a:lnTo>
                  <a:lnTo>
                    <a:pt x="196" y="12"/>
                  </a:lnTo>
                  <a:lnTo>
                    <a:pt x="187" y="0"/>
                  </a:lnTo>
                  <a:close/>
                </a:path>
              </a:pathLst>
            </a:custGeom>
            <a:solidFill>
              <a:srgbClr val="DEB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rot="10800000" flipH="1">
              <a:off x="3950672" y="4637569"/>
              <a:ext cx="68193" cy="45194"/>
            </a:xfrm>
            <a:custGeom>
              <a:avLst/>
              <a:gdLst/>
              <a:ahLst/>
              <a:cxnLst/>
              <a:rect l="l" t="t" r="r" b="b"/>
              <a:pathLst>
                <a:path w="214" h="356" extrusionOk="0">
                  <a:moveTo>
                    <a:pt x="196" y="46"/>
                  </a:moveTo>
                  <a:lnTo>
                    <a:pt x="196" y="58"/>
                  </a:lnTo>
                  <a:lnTo>
                    <a:pt x="196" y="309"/>
                  </a:lnTo>
                  <a:lnTo>
                    <a:pt x="19" y="309"/>
                  </a:lnTo>
                  <a:lnTo>
                    <a:pt x="19" y="58"/>
                  </a:lnTo>
                  <a:lnTo>
                    <a:pt x="19" y="46"/>
                  </a:lnTo>
                  <a:close/>
                  <a:moveTo>
                    <a:pt x="19" y="0"/>
                  </a:moveTo>
                  <a:lnTo>
                    <a:pt x="10" y="12"/>
                  </a:lnTo>
                  <a:lnTo>
                    <a:pt x="5" y="23"/>
                  </a:lnTo>
                  <a:lnTo>
                    <a:pt x="1" y="35"/>
                  </a:lnTo>
                  <a:lnTo>
                    <a:pt x="1" y="58"/>
                  </a:lnTo>
                  <a:lnTo>
                    <a:pt x="1" y="332"/>
                  </a:lnTo>
                  <a:lnTo>
                    <a:pt x="1" y="355"/>
                  </a:lnTo>
                  <a:lnTo>
                    <a:pt x="214" y="355"/>
                  </a:lnTo>
                  <a:lnTo>
                    <a:pt x="214" y="332"/>
                  </a:lnTo>
                  <a:lnTo>
                    <a:pt x="214" y="58"/>
                  </a:lnTo>
                  <a:lnTo>
                    <a:pt x="214" y="35"/>
                  </a:lnTo>
                  <a:lnTo>
                    <a:pt x="209" y="23"/>
                  </a:lnTo>
                  <a:lnTo>
                    <a:pt x="205" y="12"/>
                  </a:lnTo>
                  <a:lnTo>
                    <a:pt x="196"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rot="10800000" flipH="1">
              <a:off x="3865910" y="4508334"/>
              <a:ext cx="238037" cy="132282"/>
            </a:xfrm>
            <a:custGeom>
              <a:avLst/>
              <a:gdLst/>
              <a:ahLst/>
              <a:cxnLst/>
              <a:rect l="l" t="t" r="r" b="b"/>
              <a:pathLst>
                <a:path w="747" h="1042" extrusionOk="0">
                  <a:moveTo>
                    <a:pt x="41" y="0"/>
                  </a:moveTo>
                  <a:lnTo>
                    <a:pt x="27" y="12"/>
                  </a:lnTo>
                  <a:lnTo>
                    <a:pt x="14" y="34"/>
                  </a:lnTo>
                  <a:lnTo>
                    <a:pt x="5" y="69"/>
                  </a:lnTo>
                  <a:lnTo>
                    <a:pt x="1" y="103"/>
                  </a:lnTo>
                  <a:lnTo>
                    <a:pt x="1" y="938"/>
                  </a:lnTo>
                  <a:lnTo>
                    <a:pt x="5" y="973"/>
                  </a:lnTo>
                  <a:lnTo>
                    <a:pt x="14" y="1007"/>
                  </a:lnTo>
                  <a:lnTo>
                    <a:pt x="27" y="1030"/>
                  </a:lnTo>
                  <a:lnTo>
                    <a:pt x="41" y="1041"/>
                  </a:lnTo>
                  <a:lnTo>
                    <a:pt x="706" y="1041"/>
                  </a:lnTo>
                  <a:lnTo>
                    <a:pt x="719" y="1030"/>
                  </a:lnTo>
                  <a:lnTo>
                    <a:pt x="733" y="1007"/>
                  </a:lnTo>
                  <a:lnTo>
                    <a:pt x="742" y="973"/>
                  </a:lnTo>
                  <a:lnTo>
                    <a:pt x="746" y="938"/>
                  </a:lnTo>
                  <a:lnTo>
                    <a:pt x="746" y="103"/>
                  </a:lnTo>
                  <a:lnTo>
                    <a:pt x="742" y="69"/>
                  </a:lnTo>
                  <a:lnTo>
                    <a:pt x="733" y="34"/>
                  </a:lnTo>
                  <a:lnTo>
                    <a:pt x="719" y="12"/>
                  </a:lnTo>
                  <a:lnTo>
                    <a:pt x="706" y="0"/>
                  </a:lnTo>
                  <a:close/>
                </a:path>
              </a:pathLst>
            </a:custGeom>
            <a:solidFill>
              <a:srgbClr val="F0F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rot="10800000" flipH="1">
              <a:off x="3865910" y="4508334"/>
              <a:ext cx="238037" cy="35038"/>
            </a:xfrm>
            <a:custGeom>
              <a:avLst/>
              <a:gdLst/>
              <a:ahLst/>
              <a:cxnLst/>
              <a:rect l="l" t="t" r="r" b="b"/>
              <a:pathLst>
                <a:path w="747" h="276" extrusionOk="0">
                  <a:moveTo>
                    <a:pt x="1" y="1"/>
                  </a:moveTo>
                  <a:lnTo>
                    <a:pt x="1" y="172"/>
                  </a:lnTo>
                  <a:lnTo>
                    <a:pt x="5" y="207"/>
                  </a:lnTo>
                  <a:lnTo>
                    <a:pt x="14" y="241"/>
                  </a:lnTo>
                  <a:lnTo>
                    <a:pt x="27" y="264"/>
                  </a:lnTo>
                  <a:lnTo>
                    <a:pt x="41" y="275"/>
                  </a:lnTo>
                  <a:lnTo>
                    <a:pt x="706" y="275"/>
                  </a:lnTo>
                  <a:lnTo>
                    <a:pt x="719" y="264"/>
                  </a:lnTo>
                  <a:lnTo>
                    <a:pt x="733" y="241"/>
                  </a:lnTo>
                  <a:lnTo>
                    <a:pt x="742" y="207"/>
                  </a:lnTo>
                  <a:lnTo>
                    <a:pt x="746" y="172"/>
                  </a:lnTo>
                  <a:lnTo>
                    <a:pt x="746" y="1"/>
                  </a:lnTo>
                  <a:lnTo>
                    <a:pt x="742" y="35"/>
                  </a:lnTo>
                  <a:lnTo>
                    <a:pt x="733" y="70"/>
                  </a:lnTo>
                  <a:lnTo>
                    <a:pt x="719" y="92"/>
                  </a:lnTo>
                  <a:lnTo>
                    <a:pt x="706" y="104"/>
                  </a:lnTo>
                  <a:lnTo>
                    <a:pt x="41" y="104"/>
                  </a:lnTo>
                  <a:lnTo>
                    <a:pt x="27" y="92"/>
                  </a:lnTo>
                  <a:lnTo>
                    <a:pt x="14" y="70"/>
                  </a:lnTo>
                  <a:lnTo>
                    <a:pt x="5" y="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rot="10800000" flipH="1">
              <a:off x="3863042" y="4505414"/>
              <a:ext cx="243454" cy="138122"/>
            </a:xfrm>
            <a:custGeom>
              <a:avLst/>
              <a:gdLst/>
              <a:ahLst/>
              <a:cxnLst/>
              <a:rect l="l" t="t" r="r" b="b"/>
              <a:pathLst>
                <a:path w="764" h="1088" extrusionOk="0">
                  <a:moveTo>
                    <a:pt x="715" y="46"/>
                  </a:moveTo>
                  <a:lnTo>
                    <a:pt x="728" y="57"/>
                  </a:lnTo>
                  <a:lnTo>
                    <a:pt x="737" y="69"/>
                  </a:lnTo>
                  <a:lnTo>
                    <a:pt x="742" y="103"/>
                  </a:lnTo>
                  <a:lnTo>
                    <a:pt x="746" y="126"/>
                  </a:lnTo>
                  <a:lnTo>
                    <a:pt x="746" y="961"/>
                  </a:lnTo>
                  <a:lnTo>
                    <a:pt x="742" y="996"/>
                  </a:lnTo>
                  <a:lnTo>
                    <a:pt x="737" y="1019"/>
                  </a:lnTo>
                  <a:lnTo>
                    <a:pt x="728" y="1030"/>
                  </a:lnTo>
                  <a:lnTo>
                    <a:pt x="715" y="1042"/>
                  </a:lnTo>
                  <a:lnTo>
                    <a:pt x="50" y="1042"/>
                  </a:lnTo>
                  <a:lnTo>
                    <a:pt x="36" y="1030"/>
                  </a:lnTo>
                  <a:lnTo>
                    <a:pt x="27" y="1019"/>
                  </a:lnTo>
                  <a:lnTo>
                    <a:pt x="23" y="996"/>
                  </a:lnTo>
                  <a:lnTo>
                    <a:pt x="18" y="961"/>
                  </a:lnTo>
                  <a:lnTo>
                    <a:pt x="18" y="126"/>
                  </a:lnTo>
                  <a:lnTo>
                    <a:pt x="23" y="103"/>
                  </a:lnTo>
                  <a:lnTo>
                    <a:pt x="27" y="69"/>
                  </a:lnTo>
                  <a:lnTo>
                    <a:pt x="36" y="57"/>
                  </a:lnTo>
                  <a:lnTo>
                    <a:pt x="50" y="46"/>
                  </a:lnTo>
                  <a:close/>
                  <a:moveTo>
                    <a:pt x="50" y="0"/>
                  </a:moveTo>
                  <a:lnTo>
                    <a:pt x="32" y="12"/>
                  </a:lnTo>
                  <a:lnTo>
                    <a:pt x="14" y="46"/>
                  </a:lnTo>
                  <a:lnTo>
                    <a:pt x="5" y="80"/>
                  </a:lnTo>
                  <a:lnTo>
                    <a:pt x="1" y="126"/>
                  </a:lnTo>
                  <a:lnTo>
                    <a:pt x="1" y="961"/>
                  </a:lnTo>
                  <a:lnTo>
                    <a:pt x="5" y="1007"/>
                  </a:lnTo>
                  <a:lnTo>
                    <a:pt x="14" y="1053"/>
                  </a:lnTo>
                  <a:lnTo>
                    <a:pt x="32" y="1076"/>
                  </a:lnTo>
                  <a:lnTo>
                    <a:pt x="50" y="1087"/>
                  </a:lnTo>
                  <a:lnTo>
                    <a:pt x="715" y="1087"/>
                  </a:lnTo>
                  <a:lnTo>
                    <a:pt x="733" y="1076"/>
                  </a:lnTo>
                  <a:lnTo>
                    <a:pt x="751" y="1053"/>
                  </a:lnTo>
                  <a:lnTo>
                    <a:pt x="759" y="1007"/>
                  </a:lnTo>
                  <a:lnTo>
                    <a:pt x="764" y="961"/>
                  </a:lnTo>
                  <a:lnTo>
                    <a:pt x="764" y="126"/>
                  </a:lnTo>
                  <a:lnTo>
                    <a:pt x="759" y="80"/>
                  </a:lnTo>
                  <a:lnTo>
                    <a:pt x="751" y="46"/>
                  </a:lnTo>
                  <a:lnTo>
                    <a:pt x="733" y="12"/>
                  </a:lnTo>
                  <a:lnTo>
                    <a:pt x="71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rot="10800000" flipH="1">
              <a:off x="3953540" y="4502494"/>
              <a:ext cx="62457" cy="138122"/>
            </a:xfrm>
            <a:custGeom>
              <a:avLst/>
              <a:gdLst/>
              <a:ahLst/>
              <a:cxnLst/>
              <a:rect l="l" t="t" r="r" b="b"/>
              <a:pathLst>
                <a:path w="196" h="1088" extrusionOk="0">
                  <a:moveTo>
                    <a:pt x="1" y="0"/>
                  </a:moveTo>
                  <a:lnTo>
                    <a:pt x="1" y="1064"/>
                  </a:lnTo>
                  <a:lnTo>
                    <a:pt x="1" y="1076"/>
                  </a:lnTo>
                  <a:lnTo>
                    <a:pt x="10" y="1087"/>
                  </a:lnTo>
                  <a:lnTo>
                    <a:pt x="187" y="1087"/>
                  </a:lnTo>
                  <a:lnTo>
                    <a:pt x="196" y="1076"/>
                  </a:lnTo>
                  <a:lnTo>
                    <a:pt x="196" y="1064"/>
                  </a:lnTo>
                  <a:lnTo>
                    <a:pt x="196" y="0"/>
                  </a:lnTo>
                  <a:close/>
                </a:path>
              </a:pathLst>
            </a:custGeom>
            <a:solidFill>
              <a:srgbClr val="F0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rot="10800000" flipH="1">
              <a:off x="3953540" y="4502494"/>
              <a:ext cx="62457" cy="20439"/>
            </a:xfrm>
            <a:custGeom>
              <a:avLst/>
              <a:gdLst/>
              <a:ahLst/>
              <a:cxnLst/>
              <a:rect l="l" t="t" r="r" b="b"/>
              <a:pathLst>
                <a:path w="196" h="161" extrusionOk="0">
                  <a:moveTo>
                    <a:pt x="1" y="0"/>
                  </a:moveTo>
                  <a:lnTo>
                    <a:pt x="1" y="137"/>
                  </a:lnTo>
                  <a:lnTo>
                    <a:pt x="1" y="149"/>
                  </a:lnTo>
                  <a:lnTo>
                    <a:pt x="10" y="160"/>
                  </a:lnTo>
                  <a:lnTo>
                    <a:pt x="187" y="160"/>
                  </a:lnTo>
                  <a:lnTo>
                    <a:pt x="196" y="149"/>
                  </a:lnTo>
                  <a:lnTo>
                    <a:pt x="196" y="137"/>
                  </a:lnTo>
                  <a:lnTo>
                    <a:pt x="196" y="0"/>
                  </a:lnTo>
                  <a:close/>
                </a:path>
              </a:pathLst>
            </a:custGeom>
            <a:solidFill>
              <a:srgbClr val="F7E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rot="10800000" flipH="1">
              <a:off x="3950672" y="4499574"/>
              <a:ext cx="68193" cy="143961"/>
            </a:xfrm>
            <a:custGeom>
              <a:avLst/>
              <a:gdLst/>
              <a:ahLst/>
              <a:cxnLst/>
              <a:rect l="l" t="t" r="r" b="b"/>
              <a:pathLst>
                <a:path w="214" h="1134" extrusionOk="0">
                  <a:moveTo>
                    <a:pt x="196" y="46"/>
                  </a:moveTo>
                  <a:lnTo>
                    <a:pt x="196" y="1087"/>
                  </a:lnTo>
                  <a:lnTo>
                    <a:pt x="19" y="1087"/>
                  </a:lnTo>
                  <a:lnTo>
                    <a:pt x="19" y="46"/>
                  </a:lnTo>
                  <a:close/>
                  <a:moveTo>
                    <a:pt x="10" y="0"/>
                  </a:moveTo>
                  <a:lnTo>
                    <a:pt x="1" y="12"/>
                  </a:lnTo>
                  <a:lnTo>
                    <a:pt x="1" y="23"/>
                  </a:lnTo>
                  <a:lnTo>
                    <a:pt x="1" y="1087"/>
                  </a:lnTo>
                  <a:lnTo>
                    <a:pt x="1" y="1099"/>
                  </a:lnTo>
                  <a:lnTo>
                    <a:pt x="5" y="1122"/>
                  </a:lnTo>
                  <a:lnTo>
                    <a:pt x="10" y="1133"/>
                  </a:lnTo>
                  <a:lnTo>
                    <a:pt x="205" y="1133"/>
                  </a:lnTo>
                  <a:lnTo>
                    <a:pt x="209" y="1122"/>
                  </a:lnTo>
                  <a:lnTo>
                    <a:pt x="214" y="1099"/>
                  </a:lnTo>
                  <a:lnTo>
                    <a:pt x="214" y="1087"/>
                  </a:lnTo>
                  <a:lnTo>
                    <a:pt x="214" y="23"/>
                  </a:lnTo>
                  <a:lnTo>
                    <a:pt x="214" y="12"/>
                  </a:lnTo>
                  <a:lnTo>
                    <a:pt x="20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rot="10800000" flipH="1">
              <a:off x="4015678" y="4531565"/>
              <a:ext cx="64050" cy="85818"/>
            </a:xfrm>
            <a:custGeom>
              <a:avLst/>
              <a:gdLst/>
              <a:ahLst/>
              <a:cxnLst/>
              <a:rect l="l" t="t" r="r" b="b"/>
              <a:pathLst>
                <a:path w="201" h="676" extrusionOk="0">
                  <a:moveTo>
                    <a:pt x="1" y="0"/>
                  </a:moveTo>
                  <a:lnTo>
                    <a:pt x="1" y="675"/>
                  </a:lnTo>
                  <a:lnTo>
                    <a:pt x="187" y="675"/>
                  </a:lnTo>
                  <a:lnTo>
                    <a:pt x="196" y="664"/>
                  </a:lnTo>
                  <a:lnTo>
                    <a:pt x="201" y="653"/>
                  </a:lnTo>
                  <a:lnTo>
                    <a:pt x="201" y="630"/>
                  </a:lnTo>
                  <a:lnTo>
                    <a:pt x="201" y="46"/>
                  </a:lnTo>
                  <a:lnTo>
                    <a:pt x="201" y="35"/>
                  </a:lnTo>
                  <a:lnTo>
                    <a:pt x="196" y="12"/>
                  </a:lnTo>
                  <a:lnTo>
                    <a:pt x="187" y="0"/>
                  </a:lnTo>
                  <a:close/>
                </a:path>
              </a:pathLst>
            </a:custGeom>
            <a:solidFill>
              <a:srgbClr val="C8F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rot="10800000" flipH="1">
              <a:off x="4013129" y="4528646"/>
              <a:ext cx="69467" cy="91658"/>
            </a:xfrm>
            <a:custGeom>
              <a:avLst/>
              <a:gdLst/>
              <a:ahLst/>
              <a:cxnLst/>
              <a:rect l="l" t="t" r="r" b="b"/>
              <a:pathLst>
                <a:path w="218" h="722" extrusionOk="0">
                  <a:moveTo>
                    <a:pt x="191" y="46"/>
                  </a:moveTo>
                  <a:lnTo>
                    <a:pt x="195" y="58"/>
                  </a:lnTo>
                  <a:lnTo>
                    <a:pt x="200" y="69"/>
                  </a:lnTo>
                  <a:lnTo>
                    <a:pt x="200" y="653"/>
                  </a:lnTo>
                  <a:lnTo>
                    <a:pt x="195" y="676"/>
                  </a:lnTo>
                  <a:lnTo>
                    <a:pt x="18" y="676"/>
                  </a:lnTo>
                  <a:lnTo>
                    <a:pt x="18" y="46"/>
                  </a:lnTo>
                  <a:close/>
                  <a:moveTo>
                    <a:pt x="9" y="0"/>
                  </a:moveTo>
                  <a:lnTo>
                    <a:pt x="4" y="12"/>
                  </a:lnTo>
                  <a:lnTo>
                    <a:pt x="0" y="23"/>
                  </a:lnTo>
                  <a:lnTo>
                    <a:pt x="0" y="698"/>
                  </a:lnTo>
                  <a:lnTo>
                    <a:pt x="4" y="721"/>
                  </a:lnTo>
                  <a:lnTo>
                    <a:pt x="200" y="721"/>
                  </a:lnTo>
                  <a:lnTo>
                    <a:pt x="209" y="698"/>
                  </a:lnTo>
                  <a:lnTo>
                    <a:pt x="213" y="676"/>
                  </a:lnTo>
                  <a:lnTo>
                    <a:pt x="217" y="653"/>
                  </a:lnTo>
                  <a:lnTo>
                    <a:pt x="217" y="69"/>
                  </a:lnTo>
                  <a:lnTo>
                    <a:pt x="213" y="46"/>
                  </a:lnTo>
                  <a:lnTo>
                    <a:pt x="209" y="23"/>
                  </a:lnTo>
                  <a:lnTo>
                    <a:pt x="200"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rot="10800000" flipH="1">
              <a:off x="3890128" y="4531565"/>
              <a:ext cx="63732" cy="85818"/>
            </a:xfrm>
            <a:custGeom>
              <a:avLst/>
              <a:gdLst/>
              <a:ahLst/>
              <a:cxnLst/>
              <a:rect l="l" t="t" r="r" b="b"/>
              <a:pathLst>
                <a:path w="200" h="676" extrusionOk="0">
                  <a:moveTo>
                    <a:pt x="13" y="0"/>
                  </a:moveTo>
                  <a:lnTo>
                    <a:pt x="4" y="12"/>
                  </a:lnTo>
                  <a:lnTo>
                    <a:pt x="0" y="35"/>
                  </a:lnTo>
                  <a:lnTo>
                    <a:pt x="0" y="46"/>
                  </a:lnTo>
                  <a:lnTo>
                    <a:pt x="0" y="630"/>
                  </a:lnTo>
                  <a:lnTo>
                    <a:pt x="0" y="653"/>
                  </a:lnTo>
                  <a:lnTo>
                    <a:pt x="4" y="664"/>
                  </a:lnTo>
                  <a:lnTo>
                    <a:pt x="13" y="675"/>
                  </a:lnTo>
                  <a:lnTo>
                    <a:pt x="200" y="675"/>
                  </a:lnTo>
                  <a:lnTo>
                    <a:pt x="200" y="0"/>
                  </a:lnTo>
                  <a:close/>
                </a:path>
              </a:pathLst>
            </a:custGeom>
            <a:solidFill>
              <a:srgbClr val="C8F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rot="10800000" flipH="1">
              <a:off x="3887260" y="4528646"/>
              <a:ext cx="69467" cy="91658"/>
            </a:xfrm>
            <a:custGeom>
              <a:avLst/>
              <a:gdLst/>
              <a:ahLst/>
              <a:cxnLst/>
              <a:rect l="l" t="t" r="r" b="b"/>
              <a:pathLst>
                <a:path w="218" h="722" extrusionOk="0">
                  <a:moveTo>
                    <a:pt x="200" y="46"/>
                  </a:moveTo>
                  <a:lnTo>
                    <a:pt x="200" y="676"/>
                  </a:lnTo>
                  <a:lnTo>
                    <a:pt x="22" y="676"/>
                  </a:lnTo>
                  <a:lnTo>
                    <a:pt x="18" y="653"/>
                  </a:lnTo>
                  <a:lnTo>
                    <a:pt x="18" y="69"/>
                  </a:lnTo>
                  <a:lnTo>
                    <a:pt x="22" y="58"/>
                  </a:lnTo>
                  <a:lnTo>
                    <a:pt x="27" y="46"/>
                  </a:lnTo>
                  <a:close/>
                  <a:moveTo>
                    <a:pt x="18" y="0"/>
                  </a:moveTo>
                  <a:lnTo>
                    <a:pt x="9" y="23"/>
                  </a:lnTo>
                  <a:lnTo>
                    <a:pt x="5" y="46"/>
                  </a:lnTo>
                  <a:lnTo>
                    <a:pt x="0" y="69"/>
                  </a:lnTo>
                  <a:lnTo>
                    <a:pt x="0" y="653"/>
                  </a:lnTo>
                  <a:lnTo>
                    <a:pt x="5" y="676"/>
                  </a:lnTo>
                  <a:lnTo>
                    <a:pt x="9" y="698"/>
                  </a:lnTo>
                  <a:lnTo>
                    <a:pt x="18" y="721"/>
                  </a:lnTo>
                  <a:lnTo>
                    <a:pt x="213" y="721"/>
                  </a:lnTo>
                  <a:lnTo>
                    <a:pt x="218" y="698"/>
                  </a:lnTo>
                  <a:lnTo>
                    <a:pt x="218" y="23"/>
                  </a:lnTo>
                  <a:lnTo>
                    <a:pt x="213" y="12"/>
                  </a:lnTo>
                  <a:lnTo>
                    <a:pt x="20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rot="10800000" flipH="1">
              <a:off x="3907016" y="4550481"/>
              <a:ext cx="28361" cy="50907"/>
            </a:xfrm>
            <a:custGeom>
              <a:avLst/>
              <a:gdLst/>
              <a:ahLst/>
              <a:cxnLst/>
              <a:rect l="l" t="t" r="r" b="b"/>
              <a:pathLst>
                <a:path w="89" h="401" extrusionOk="0">
                  <a:moveTo>
                    <a:pt x="49" y="103"/>
                  </a:moveTo>
                  <a:lnTo>
                    <a:pt x="58" y="115"/>
                  </a:lnTo>
                  <a:lnTo>
                    <a:pt x="62" y="137"/>
                  </a:lnTo>
                  <a:lnTo>
                    <a:pt x="58" y="160"/>
                  </a:lnTo>
                  <a:lnTo>
                    <a:pt x="49" y="172"/>
                  </a:lnTo>
                  <a:lnTo>
                    <a:pt x="49" y="103"/>
                  </a:lnTo>
                  <a:close/>
                  <a:moveTo>
                    <a:pt x="40" y="252"/>
                  </a:moveTo>
                  <a:lnTo>
                    <a:pt x="40" y="298"/>
                  </a:lnTo>
                  <a:lnTo>
                    <a:pt x="31" y="298"/>
                  </a:lnTo>
                  <a:lnTo>
                    <a:pt x="31" y="275"/>
                  </a:lnTo>
                  <a:lnTo>
                    <a:pt x="31" y="263"/>
                  </a:lnTo>
                  <a:lnTo>
                    <a:pt x="40" y="252"/>
                  </a:lnTo>
                  <a:close/>
                  <a:moveTo>
                    <a:pt x="40" y="0"/>
                  </a:moveTo>
                  <a:lnTo>
                    <a:pt x="40" y="23"/>
                  </a:lnTo>
                  <a:lnTo>
                    <a:pt x="40" y="34"/>
                  </a:lnTo>
                  <a:lnTo>
                    <a:pt x="22" y="46"/>
                  </a:lnTo>
                  <a:lnTo>
                    <a:pt x="9" y="57"/>
                  </a:lnTo>
                  <a:lnTo>
                    <a:pt x="0" y="69"/>
                  </a:lnTo>
                  <a:lnTo>
                    <a:pt x="0" y="80"/>
                  </a:lnTo>
                  <a:lnTo>
                    <a:pt x="5" y="103"/>
                  </a:lnTo>
                  <a:lnTo>
                    <a:pt x="14" y="115"/>
                  </a:lnTo>
                  <a:lnTo>
                    <a:pt x="27" y="115"/>
                  </a:lnTo>
                  <a:lnTo>
                    <a:pt x="40" y="103"/>
                  </a:lnTo>
                  <a:lnTo>
                    <a:pt x="40" y="172"/>
                  </a:lnTo>
                  <a:lnTo>
                    <a:pt x="27" y="183"/>
                  </a:lnTo>
                  <a:lnTo>
                    <a:pt x="14" y="206"/>
                  </a:lnTo>
                  <a:lnTo>
                    <a:pt x="5" y="229"/>
                  </a:lnTo>
                  <a:lnTo>
                    <a:pt x="0" y="263"/>
                  </a:lnTo>
                  <a:lnTo>
                    <a:pt x="5" y="298"/>
                  </a:lnTo>
                  <a:lnTo>
                    <a:pt x="5" y="321"/>
                  </a:lnTo>
                  <a:lnTo>
                    <a:pt x="18" y="355"/>
                  </a:lnTo>
                  <a:lnTo>
                    <a:pt x="40" y="366"/>
                  </a:lnTo>
                  <a:lnTo>
                    <a:pt x="40" y="378"/>
                  </a:lnTo>
                  <a:lnTo>
                    <a:pt x="40" y="401"/>
                  </a:lnTo>
                  <a:lnTo>
                    <a:pt x="49" y="401"/>
                  </a:lnTo>
                  <a:lnTo>
                    <a:pt x="49" y="378"/>
                  </a:lnTo>
                  <a:lnTo>
                    <a:pt x="49" y="366"/>
                  </a:lnTo>
                  <a:lnTo>
                    <a:pt x="71" y="355"/>
                  </a:lnTo>
                  <a:lnTo>
                    <a:pt x="76" y="343"/>
                  </a:lnTo>
                  <a:lnTo>
                    <a:pt x="80" y="321"/>
                  </a:lnTo>
                  <a:lnTo>
                    <a:pt x="76" y="298"/>
                  </a:lnTo>
                  <a:lnTo>
                    <a:pt x="67" y="286"/>
                  </a:lnTo>
                  <a:lnTo>
                    <a:pt x="58" y="298"/>
                  </a:lnTo>
                  <a:lnTo>
                    <a:pt x="49" y="298"/>
                  </a:lnTo>
                  <a:lnTo>
                    <a:pt x="49" y="240"/>
                  </a:lnTo>
                  <a:lnTo>
                    <a:pt x="71" y="229"/>
                  </a:lnTo>
                  <a:lnTo>
                    <a:pt x="85" y="195"/>
                  </a:lnTo>
                  <a:lnTo>
                    <a:pt x="89" y="172"/>
                  </a:lnTo>
                  <a:lnTo>
                    <a:pt x="89" y="137"/>
                  </a:lnTo>
                  <a:lnTo>
                    <a:pt x="85" y="103"/>
                  </a:lnTo>
                  <a:lnTo>
                    <a:pt x="76" y="69"/>
                  </a:lnTo>
                  <a:lnTo>
                    <a:pt x="62" y="46"/>
                  </a:lnTo>
                  <a:lnTo>
                    <a:pt x="49" y="34"/>
                  </a:lnTo>
                  <a:lnTo>
                    <a:pt x="49" y="23"/>
                  </a:lnTo>
                  <a:lnTo>
                    <a:pt x="49" y="12"/>
                  </a:lnTo>
                  <a:lnTo>
                    <a:pt x="4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rot="10800000" flipH="1">
              <a:off x="4034160" y="4560637"/>
              <a:ext cx="27086" cy="27675"/>
            </a:xfrm>
            <a:custGeom>
              <a:avLst/>
              <a:gdLst/>
              <a:ahLst/>
              <a:cxnLst/>
              <a:rect l="l" t="t" r="r" b="b"/>
              <a:pathLst>
                <a:path w="85" h="218" extrusionOk="0">
                  <a:moveTo>
                    <a:pt x="45" y="0"/>
                  </a:moveTo>
                  <a:lnTo>
                    <a:pt x="27" y="12"/>
                  </a:lnTo>
                  <a:lnTo>
                    <a:pt x="14" y="34"/>
                  </a:lnTo>
                  <a:lnTo>
                    <a:pt x="5" y="69"/>
                  </a:lnTo>
                  <a:lnTo>
                    <a:pt x="1" y="115"/>
                  </a:lnTo>
                  <a:lnTo>
                    <a:pt x="5" y="149"/>
                  </a:lnTo>
                  <a:lnTo>
                    <a:pt x="14" y="183"/>
                  </a:lnTo>
                  <a:lnTo>
                    <a:pt x="27" y="206"/>
                  </a:lnTo>
                  <a:lnTo>
                    <a:pt x="45" y="218"/>
                  </a:lnTo>
                  <a:lnTo>
                    <a:pt x="58" y="206"/>
                  </a:lnTo>
                  <a:lnTo>
                    <a:pt x="72" y="183"/>
                  </a:lnTo>
                  <a:lnTo>
                    <a:pt x="80" y="149"/>
                  </a:lnTo>
                  <a:lnTo>
                    <a:pt x="85" y="115"/>
                  </a:lnTo>
                  <a:lnTo>
                    <a:pt x="80" y="69"/>
                  </a:lnTo>
                  <a:lnTo>
                    <a:pt x="72" y="34"/>
                  </a:lnTo>
                  <a:lnTo>
                    <a:pt x="58" y="12"/>
                  </a:lnTo>
                  <a:lnTo>
                    <a:pt x="45" y="0"/>
                  </a:lnTo>
                  <a:close/>
                </a:path>
              </a:pathLst>
            </a:custGeom>
            <a:solidFill>
              <a:srgbClr val="6DD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rot="10800000" flipH="1">
              <a:off x="4031292" y="4557717"/>
              <a:ext cx="32822" cy="33515"/>
            </a:xfrm>
            <a:custGeom>
              <a:avLst/>
              <a:gdLst/>
              <a:ahLst/>
              <a:cxnLst/>
              <a:rect l="l" t="t" r="r" b="b"/>
              <a:pathLst>
                <a:path w="103" h="264" extrusionOk="0">
                  <a:moveTo>
                    <a:pt x="54" y="46"/>
                  </a:moveTo>
                  <a:lnTo>
                    <a:pt x="67" y="57"/>
                  </a:lnTo>
                  <a:lnTo>
                    <a:pt x="76" y="69"/>
                  </a:lnTo>
                  <a:lnTo>
                    <a:pt x="85" y="103"/>
                  </a:lnTo>
                  <a:lnTo>
                    <a:pt x="85" y="138"/>
                  </a:lnTo>
                  <a:lnTo>
                    <a:pt x="85" y="172"/>
                  </a:lnTo>
                  <a:lnTo>
                    <a:pt x="76" y="195"/>
                  </a:lnTo>
                  <a:lnTo>
                    <a:pt x="67" y="218"/>
                  </a:lnTo>
                  <a:lnTo>
                    <a:pt x="41" y="218"/>
                  </a:lnTo>
                  <a:lnTo>
                    <a:pt x="27" y="195"/>
                  </a:lnTo>
                  <a:lnTo>
                    <a:pt x="23" y="172"/>
                  </a:lnTo>
                  <a:lnTo>
                    <a:pt x="18" y="138"/>
                  </a:lnTo>
                  <a:lnTo>
                    <a:pt x="23" y="103"/>
                  </a:lnTo>
                  <a:lnTo>
                    <a:pt x="27" y="69"/>
                  </a:lnTo>
                  <a:lnTo>
                    <a:pt x="41" y="57"/>
                  </a:lnTo>
                  <a:lnTo>
                    <a:pt x="54" y="46"/>
                  </a:lnTo>
                  <a:close/>
                  <a:moveTo>
                    <a:pt x="54" y="0"/>
                  </a:moveTo>
                  <a:lnTo>
                    <a:pt x="32" y="12"/>
                  </a:lnTo>
                  <a:lnTo>
                    <a:pt x="14" y="35"/>
                  </a:lnTo>
                  <a:lnTo>
                    <a:pt x="5" y="80"/>
                  </a:lnTo>
                  <a:lnTo>
                    <a:pt x="1" y="138"/>
                  </a:lnTo>
                  <a:lnTo>
                    <a:pt x="5" y="183"/>
                  </a:lnTo>
                  <a:lnTo>
                    <a:pt x="14" y="229"/>
                  </a:lnTo>
                  <a:lnTo>
                    <a:pt x="32" y="252"/>
                  </a:lnTo>
                  <a:lnTo>
                    <a:pt x="54" y="263"/>
                  </a:lnTo>
                  <a:lnTo>
                    <a:pt x="72" y="252"/>
                  </a:lnTo>
                  <a:lnTo>
                    <a:pt x="89" y="229"/>
                  </a:lnTo>
                  <a:lnTo>
                    <a:pt x="98" y="183"/>
                  </a:lnTo>
                  <a:lnTo>
                    <a:pt x="103" y="138"/>
                  </a:lnTo>
                  <a:lnTo>
                    <a:pt x="98" y="80"/>
                  </a:lnTo>
                  <a:lnTo>
                    <a:pt x="89" y="35"/>
                  </a:lnTo>
                  <a:lnTo>
                    <a:pt x="72" y="12"/>
                  </a:lnTo>
                  <a:lnTo>
                    <a:pt x="5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21"/>
          <p:cNvGrpSpPr/>
          <p:nvPr/>
        </p:nvGrpSpPr>
        <p:grpSpPr>
          <a:xfrm>
            <a:off x="5512251" y="337632"/>
            <a:ext cx="510863" cy="367687"/>
            <a:chOff x="1140302" y="1025415"/>
            <a:chExt cx="252266" cy="168726"/>
          </a:xfrm>
        </p:grpSpPr>
        <p:sp>
          <p:nvSpPr>
            <p:cNvPr id="549" name="Google Shape;549;p21"/>
            <p:cNvSpPr/>
            <p:nvPr/>
          </p:nvSpPr>
          <p:spPr>
            <a:xfrm rot="10800000" flipH="1">
              <a:off x="1140302" y="1175210"/>
              <a:ext cx="252266" cy="18931"/>
            </a:xfrm>
            <a:custGeom>
              <a:avLst/>
              <a:gdLst/>
              <a:ahLst/>
              <a:cxnLst/>
              <a:rect l="l" t="t" r="r" b="b"/>
              <a:pathLst>
                <a:path w="791" h="149" extrusionOk="0">
                  <a:moveTo>
                    <a:pt x="396" y="0"/>
                  </a:moveTo>
                  <a:lnTo>
                    <a:pt x="241" y="11"/>
                  </a:lnTo>
                  <a:lnTo>
                    <a:pt x="116" y="23"/>
                  </a:lnTo>
                  <a:lnTo>
                    <a:pt x="32" y="46"/>
                  </a:lnTo>
                  <a:lnTo>
                    <a:pt x="10" y="57"/>
                  </a:lnTo>
                  <a:lnTo>
                    <a:pt x="1" y="80"/>
                  </a:lnTo>
                  <a:lnTo>
                    <a:pt x="10" y="92"/>
                  </a:lnTo>
                  <a:lnTo>
                    <a:pt x="32" y="103"/>
                  </a:lnTo>
                  <a:lnTo>
                    <a:pt x="116" y="126"/>
                  </a:lnTo>
                  <a:lnTo>
                    <a:pt x="241" y="149"/>
                  </a:lnTo>
                  <a:lnTo>
                    <a:pt x="551" y="149"/>
                  </a:lnTo>
                  <a:lnTo>
                    <a:pt x="675" y="126"/>
                  </a:lnTo>
                  <a:lnTo>
                    <a:pt x="760" y="103"/>
                  </a:lnTo>
                  <a:lnTo>
                    <a:pt x="782" y="92"/>
                  </a:lnTo>
                  <a:lnTo>
                    <a:pt x="791" y="80"/>
                  </a:lnTo>
                  <a:lnTo>
                    <a:pt x="782" y="57"/>
                  </a:lnTo>
                  <a:lnTo>
                    <a:pt x="760" y="46"/>
                  </a:lnTo>
                  <a:lnTo>
                    <a:pt x="675" y="23"/>
                  </a:lnTo>
                  <a:lnTo>
                    <a:pt x="551" y="11"/>
                  </a:lnTo>
                  <a:lnTo>
                    <a:pt x="396" y="0"/>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rot="10800000" flipH="1">
              <a:off x="1147637" y="1028338"/>
              <a:ext cx="237914" cy="149922"/>
            </a:xfrm>
            <a:custGeom>
              <a:avLst/>
              <a:gdLst/>
              <a:ahLst/>
              <a:cxnLst/>
              <a:rect l="l" t="t" r="r" b="b"/>
              <a:pathLst>
                <a:path w="746" h="1180" extrusionOk="0">
                  <a:moveTo>
                    <a:pt x="13" y="1"/>
                  </a:moveTo>
                  <a:lnTo>
                    <a:pt x="5" y="12"/>
                  </a:lnTo>
                  <a:lnTo>
                    <a:pt x="0" y="35"/>
                  </a:lnTo>
                  <a:lnTo>
                    <a:pt x="0" y="47"/>
                  </a:lnTo>
                  <a:lnTo>
                    <a:pt x="0" y="1122"/>
                  </a:lnTo>
                  <a:lnTo>
                    <a:pt x="0" y="1145"/>
                  </a:lnTo>
                  <a:lnTo>
                    <a:pt x="5" y="1168"/>
                  </a:lnTo>
                  <a:lnTo>
                    <a:pt x="13" y="1168"/>
                  </a:lnTo>
                  <a:lnTo>
                    <a:pt x="18" y="1180"/>
                  </a:lnTo>
                  <a:lnTo>
                    <a:pt x="728" y="1180"/>
                  </a:lnTo>
                  <a:lnTo>
                    <a:pt x="732" y="1168"/>
                  </a:lnTo>
                  <a:lnTo>
                    <a:pt x="741" y="1168"/>
                  </a:lnTo>
                  <a:lnTo>
                    <a:pt x="746" y="1145"/>
                  </a:lnTo>
                  <a:lnTo>
                    <a:pt x="746" y="1122"/>
                  </a:lnTo>
                  <a:lnTo>
                    <a:pt x="746" y="47"/>
                  </a:lnTo>
                  <a:lnTo>
                    <a:pt x="746" y="35"/>
                  </a:lnTo>
                  <a:lnTo>
                    <a:pt x="741" y="12"/>
                  </a:lnTo>
                  <a:lnTo>
                    <a:pt x="7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1"/>
            <p:cNvSpPr/>
            <p:nvPr/>
          </p:nvSpPr>
          <p:spPr>
            <a:xfrm rot="10800000" flipH="1">
              <a:off x="1147637" y="1151960"/>
              <a:ext cx="237914" cy="26300"/>
            </a:xfrm>
            <a:custGeom>
              <a:avLst/>
              <a:gdLst/>
              <a:ahLst/>
              <a:cxnLst/>
              <a:rect l="l" t="t" r="r" b="b"/>
              <a:pathLst>
                <a:path w="746" h="207" extrusionOk="0">
                  <a:moveTo>
                    <a:pt x="13" y="1"/>
                  </a:moveTo>
                  <a:lnTo>
                    <a:pt x="5" y="12"/>
                  </a:lnTo>
                  <a:lnTo>
                    <a:pt x="0" y="35"/>
                  </a:lnTo>
                  <a:lnTo>
                    <a:pt x="0" y="47"/>
                  </a:lnTo>
                  <a:lnTo>
                    <a:pt x="0" y="207"/>
                  </a:lnTo>
                  <a:lnTo>
                    <a:pt x="5" y="195"/>
                  </a:lnTo>
                  <a:lnTo>
                    <a:pt x="13" y="184"/>
                  </a:lnTo>
                  <a:lnTo>
                    <a:pt x="18" y="173"/>
                  </a:lnTo>
                  <a:lnTo>
                    <a:pt x="728" y="173"/>
                  </a:lnTo>
                  <a:lnTo>
                    <a:pt x="732" y="184"/>
                  </a:lnTo>
                  <a:lnTo>
                    <a:pt x="741" y="195"/>
                  </a:lnTo>
                  <a:lnTo>
                    <a:pt x="746" y="207"/>
                  </a:lnTo>
                  <a:lnTo>
                    <a:pt x="746" y="47"/>
                  </a:lnTo>
                  <a:lnTo>
                    <a:pt x="746" y="35"/>
                  </a:lnTo>
                  <a:lnTo>
                    <a:pt x="741" y="12"/>
                  </a:lnTo>
                  <a:lnTo>
                    <a:pt x="732"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1"/>
            <p:cNvSpPr/>
            <p:nvPr/>
          </p:nvSpPr>
          <p:spPr>
            <a:xfrm rot="10800000" flipH="1">
              <a:off x="1144767" y="1025415"/>
              <a:ext cx="243655" cy="155639"/>
            </a:xfrm>
            <a:custGeom>
              <a:avLst/>
              <a:gdLst/>
              <a:ahLst/>
              <a:cxnLst/>
              <a:rect l="l" t="t" r="r" b="b"/>
              <a:pathLst>
                <a:path w="764" h="1225" extrusionOk="0">
                  <a:moveTo>
                    <a:pt x="737" y="46"/>
                  </a:moveTo>
                  <a:lnTo>
                    <a:pt x="741" y="57"/>
                  </a:lnTo>
                  <a:lnTo>
                    <a:pt x="746" y="69"/>
                  </a:lnTo>
                  <a:lnTo>
                    <a:pt x="746" y="1144"/>
                  </a:lnTo>
                  <a:lnTo>
                    <a:pt x="741" y="1167"/>
                  </a:lnTo>
                  <a:lnTo>
                    <a:pt x="737" y="1179"/>
                  </a:lnTo>
                  <a:lnTo>
                    <a:pt x="27" y="1179"/>
                  </a:lnTo>
                  <a:lnTo>
                    <a:pt x="22" y="1167"/>
                  </a:lnTo>
                  <a:lnTo>
                    <a:pt x="18" y="1144"/>
                  </a:lnTo>
                  <a:lnTo>
                    <a:pt x="18" y="69"/>
                  </a:lnTo>
                  <a:lnTo>
                    <a:pt x="22" y="57"/>
                  </a:lnTo>
                  <a:lnTo>
                    <a:pt x="27" y="46"/>
                  </a:lnTo>
                  <a:close/>
                  <a:moveTo>
                    <a:pt x="27" y="0"/>
                  </a:moveTo>
                  <a:lnTo>
                    <a:pt x="18" y="11"/>
                  </a:lnTo>
                  <a:lnTo>
                    <a:pt x="9" y="23"/>
                  </a:lnTo>
                  <a:lnTo>
                    <a:pt x="5" y="46"/>
                  </a:lnTo>
                  <a:lnTo>
                    <a:pt x="0" y="69"/>
                  </a:lnTo>
                  <a:lnTo>
                    <a:pt x="0" y="1144"/>
                  </a:lnTo>
                  <a:lnTo>
                    <a:pt x="5" y="1179"/>
                  </a:lnTo>
                  <a:lnTo>
                    <a:pt x="9" y="1202"/>
                  </a:lnTo>
                  <a:lnTo>
                    <a:pt x="18" y="1213"/>
                  </a:lnTo>
                  <a:lnTo>
                    <a:pt x="27" y="1224"/>
                  </a:lnTo>
                  <a:lnTo>
                    <a:pt x="737" y="1224"/>
                  </a:lnTo>
                  <a:lnTo>
                    <a:pt x="746" y="1213"/>
                  </a:lnTo>
                  <a:lnTo>
                    <a:pt x="755" y="1202"/>
                  </a:lnTo>
                  <a:lnTo>
                    <a:pt x="759" y="1179"/>
                  </a:lnTo>
                  <a:lnTo>
                    <a:pt x="763" y="1144"/>
                  </a:lnTo>
                  <a:lnTo>
                    <a:pt x="763" y="69"/>
                  </a:lnTo>
                  <a:lnTo>
                    <a:pt x="759" y="46"/>
                  </a:lnTo>
                  <a:lnTo>
                    <a:pt x="755" y="23"/>
                  </a:lnTo>
                  <a:lnTo>
                    <a:pt x="746" y="11"/>
                  </a:lnTo>
                  <a:lnTo>
                    <a:pt x="737"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rot="10800000" flipH="1">
              <a:off x="1146042" y="1026813"/>
              <a:ext cx="240785" cy="88937"/>
            </a:xfrm>
            <a:custGeom>
              <a:avLst/>
              <a:gdLst/>
              <a:ahLst/>
              <a:cxnLst/>
              <a:rect l="l" t="t" r="r" b="b"/>
              <a:pathLst>
                <a:path w="755" h="700" extrusionOk="0">
                  <a:moveTo>
                    <a:pt x="373" y="1"/>
                  </a:moveTo>
                  <a:lnTo>
                    <a:pt x="5" y="653"/>
                  </a:lnTo>
                  <a:lnTo>
                    <a:pt x="1" y="665"/>
                  </a:lnTo>
                  <a:lnTo>
                    <a:pt x="5" y="688"/>
                  </a:lnTo>
                  <a:lnTo>
                    <a:pt x="10" y="699"/>
                  </a:lnTo>
                  <a:lnTo>
                    <a:pt x="14" y="688"/>
                  </a:lnTo>
                  <a:lnTo>
                    <a:pt x="378" y="47"/>
                  </a:lnTo>
                  <a:lnTo>
                    <a:pt x="742" y="688"/>
                  </a:lnTo>
                  <a:lnTo>
                    <a:pt x="746" y="699"/>
                  </a:lnTo>
                  <a:lnTo>
                    <a:pt x="751" y="688"/>
                  </a:lnTo>
                  <a:lnTo>
                    <a:pt x="755" y="665"/>
                  </a:lnTo>
                  <a:lnTo>
                    <a:pt x="751" y="653"/>
                  </a:lnTo>
                  <a:lnTo>
                    <a:pt x="382"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1"/>
            <p:cNvSpPr/>
            <p:nvPr/>
          </p:nvSpPr>
          <p:spPr>
            <a:xfrm rot="10800000" flipH="1">
              <a:off x="1284772" y="1095167"/>
              <a:ext cx="102054" cy="83092"/>
            </a:xfrm>
            <a:custGeom>
              <a:avLst/>
              <a:gdLst/>
              <a:ahLst/>
              <a:cxnLst/>
              <a:rect l="l" t="t" r="r" b="b"/>
              <a:pathLst>
                <a:path w="320" h="654" extrusionOk="0">
                  <a:moveTo>
                    <a:pt x="302" y="1"/>
                  </a:moveTo>
                  <a:lnTo>
                    <a:pt x="5" y="619"/>
                  </a:lnTo>
                  <a:lnTo>
                    <a:pt x="1" y="630"/>
                  </a:lnTo>
                  <a:lnTo>
                    <a:pt x="5" y="653"/>
                  </a:lnTo>
                  <a:lnTo>
                    <a:pt x="18" y="653"/>
                  </a:lnTo>
                  <a:lnTo>
                    <a:pt x="316" y="35"/>
                  </a:lnTo>
                  <a:lnTo>
                    <a:pt x="320" y="24"/>
                  </a:lnTo>
                  <a:lnTo>
                    <a:pt x="31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rot="10800000" flipH="1">
              <a:off x="1284772" y="1095167"/>
              <a:ext cx="102054" cy="83092"/>
            </a:xfrm>
            <a:custGeom>
              <a:avLst/>
              <a:gdLst/>
              <a:ahLst/>
              <a:cxnLst/>
              <a:rect l="l" t="t" r="r" b="b"/>
              <a:pathLst>
                <a:path w="320" h="654" fill="none" extrusionOk="0">
                  <a:moveTo>
                    <a:pt x="5" y="619"/>
                  </a:moveTo>
                  <a:lnTo>
                    <a:pt x="302" y="1"/>
                  </a:lnTo>
                  <a:lnTo>
                    <a:pt x="302" y="1"/>
                  </a:lnTo>
                  <a:lnTo>
                    <a:pt x="311" y="1"/>
                  </a:lnTo>
                  <a:lnTo>
                    <a:pt x="316" y="1"/>
                  </a:lnTo>
                  <a:lnTo>
                    <a:pt x="316" y="1"/>
                  </a:lnTo>
                  <a:lnTo>
                    <a:pt x="320" y="24"/>
                  </a:lnTo>
                  <a:lnTo>
                    <a:pt x="316" y="35"/>
                  </a:lnTo>
                  <a:lnTo>
                    <a:pt x="18" y="653"/>
                  </a:lnTo>
                  <a:lnTo>
                    <a:pt x="18" y="653"/>
                  </a:lnTo>
                  <a:lnTo>
                    <a:pt x="9" y="653"/>
                  </a:lnTo>
                  <a:lnTo>
                    <a:pt x="5" y="653"/>
                  </a:lnTo>
                  <a:lnTo>
                    <a:pt x="5" y="653"/>
                  </a:lnTo>
                  <a:lnTo>
                    <a:pt x="1" y="630"/>
                  </a:lnTo>
                  <a:lnTo>
                    <a:pt x="5" y="6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rot="10800000" flipH="1">
              <a:off x="1146042" y="1095167"/>
              <a:ext cx="102373" cy="83092"/>
            </a:xfrm>
            <a:custGeom>
              <a:avLst/>
              <a:gdLst/>
              <a:ahLst/>
              <a:cxnLst/>
              <a:rect l="l" t="t" r="r" b="b"/>
              <a:pathLst>
                <a:path w="321" h="654" extrusionOk="0">
                  <a:moveTo>
                    <a:pt x="5" y="1"/>
                  </a:moveTo>
                  <a:lnTo>
                    <a:pt x="1" y="24"/>
                  </a:lnTo>
                  <a:lnTo>
                    <a:pt x="5" y="35"/>
                  </a:lnTo>
                  <a:lnTo>
                    <a:pt x="302" y="653"/>
                  </a:lnTo>
                  <a:lnTo>
                    <a:pt x="316" y="653"/>
                  </a:lnTo>
                  <a:lnTo>
                    <a:pt x="320" y="630"/>
                  </a:lnTo>
                  <a:lnTo>
                    <a:pt x="316" y="619"/>
                  </a:lnTo>
                  <a:lnTo>
                    <a:pt x="18"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rot="10800000" flipH="1">
              <a:off x="1146042" y="1095167"/>
              <a:ext cx="102373" cy="83092"/>
            </a:xfrm>
            <a:custGeom>
              <a:avLst/>
              <a:gdLst/>
              <a:ahLst/>
              <a:cxnLst/>
              <a:rect l="l" t="t" r="r" b="b"/>
              <a:pathLst>
                <a:path w="321" h="654" fill="none" extrusionOk="0">
                  <a:moveTo>
                    <a:pt x="18" y="1"/>
                  </a:moveTo>
                  <a:lnTo>
                    <a:pt x="316" y="619"/>
                  </a:lnTo>
                  <a:lnTo>
                    <a:pt x="316" y="619"/>
                  </a:lnTo>
                  <a:lnTo>
                    <a:pt x="320" y="630"/>
                  </a:lnTo>
                  <a:lnTo>
                    <a:pt x="316" y="653"/>
                  </a:lnTo>
                  <a:lnTo>
                    <a:pt x="316" y="653"/>
                  </a:lnTo>
                  <a:lnTo>
                    <a:pt x="311" y="653"/>
                  </a:lnTo>
                  <a:lnTo>
                    <a:pt x="302" y="653"/>
                  </a:lnTo>
                  <a:lnTo>
                    <a:pt x="5" y="35"/>
                  </a:lnTo>
                  <a:lnTo>
                    <a:pt x="5" y="35"/>
                  </a:lnTo>
                  <a:lnTo>
                    <a:pt x="1" y="24"/>
                  </a:lnTo>
                  <a:lnTo>
                    <a:pt x="5" y="1"/>
                  </a:lnTo>
                  <a:lnTo>
                    <a:pt x="5" y="1"/>
                  </a:lnTo>
                  <a:lnTo>
                    <a:pt x="10" y="1"/>
                  </a:lnTo>
                  <a:lnTo>
                    <a:pt x="1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rot="10800000" flipH="1">
              <a:off x="1236615" y="1050191"/>
              <a:ext cx="58362" cy="106216"/>
            </a:xfrm>
            <a:custGeom>
              <a:avLst/>
              <a:gdLst/>
              <a:ahLst/>
              <a:cxnLst/>
              <a:rect l="l" t="t" r="r" b="b"/>
              <a:pathLst>
                <a:path w="183" h="836" extrusionOk="0">
                  <a:moveTo>
                    <a:pt x="32" y="1"/>
                  </a:moveTo>
                  <a:lnTo>
                    <a:pt x="18" y="12"/>
                  </a:lnTo>
                  <a:lnTo>
                    <a:pt x="10" y="23"/>
                  </a:lnTo>
                  <a:lnTo>
                    <a:pt x="1" y="58"/>
                  </a:lnTo>
                  <a:lnTo>
                    <a:pt x="1" y="92"/>
                  </a:lnTo>
                  <a:lnTo>
                    <a:pt x="1" y="733"/>
                  </a:lnTo>
                  <a:lnTo>
                    <a:pt x="1" y="779"/>
                  </a:lnTo>
                  <a:lnTo>
                    <a:pt x="10" y="813"/>
                  </a:lnTo>
                  <a:lnTo>
                    <a:pt x="18" y="825"/>
                  </a:lnTo>
                  <a:lnTo>
                    <a:pt x="36" y="836"/>
                  </a:lnTo>
                  <a:lnTo>
                    <a:pt x="160" y="836"/>
                  </a:lnTo>
                  <a:lnTo>
                    <a:pt x="169" y="813"/>
                  </a:lnTo>
                  <a:lnTo>
                    <a:pt x="178" y="790"/>
                  </a:lnTo>
                  <a:lnTo>
                    <a:pt x="178" y="756"/>
                  </a:lnTo>
                  <a:lnTo>
                    <a:pt x="178" y="722"/>
                  </a:lnTo>
                  <a:lnTo>
                    <a:pt x="169" y="699"/>
                  </a:lnTo>
                  <a:lnTo>
                    <a:pt x="160" y="687"/>
                  </a:lnTo>
                  <a:lnTo>
                    <a:pt x="147" y="676"/>
                  </a:lnTo>
                  <a:lnTo>
                    <a:pt x="67" y="676"/>
                  </a:lnTo>
                  <a:lnTo>
                    <a:pt x="67" y="504"/>
                  </a:lnTo>
                  <a:lnTo>
                    <a:pt x="156" y="504"/>
                  </a:lnTo>
                  <a:lnTo>
                    <a:pt x="165" y="481"/>
                  </a:lnTo>
                  <a:lnTo>
                    <a:pt x="174" y="458"/>
                  </a:lnTo>
                  <a:lnTo>
                    <a:pt x="174" y="424"/>
                  </a:lnTo>
                  <a:lnTo>
                    <a:pt x="174" y="390"/>
                  </a:lnTo>
                  <a:lnTo>
                    <a:pt x="165" y="367"/>
                  </a:lnTo>
                  <a:lnTo>
                    <a:pt x="156" y="355"/>
                  </a:lnTo>
                  <a:lnTo>
                    <a:pt x="143" y="344"/>
                  </a:lnTo>
                  <a:lnTo>
                    <a:pt x="67" y="344"/>
                  </a:lnTo>
                  <a:lnTo>
                    <a:pt x="67" y="161"/>
                  </a:lnTo>
                  <a:lnTo>
                    <a:pt x="165" y="161"/>
                  </a:lnTo>
                  <a:lnTo>
                    <a:pt x="174" y="138"/>
                  </a:lnTo>
                  <a:lnTo>
                    <a:pt x="183" y="115"/>
                  </a:lnTo>
                  <a:lnTo>
                    <a:pt x="183" y="81"/>
                  </a:lnTo>
                  <a:lnTo>
                    <a:pt x="183" y="58"/>
                  </a:lnTo>
                  <a:lnTo>
                    <a:pt x="174" y="23"/>
                  </a:lnTo>
                  <a:lnTo>
                    <a:pt x="165" y="12"/>
                  </a:lnTo>
                  <a:lnTo>
                    <a:pt x="152" y="1"/>
                  </a:lnTo>
                  <a:close/>
                </a:path>
              </a:pathLst>
            </a:custGeom>
            <a:solidFill>
              <a:srgbClr val="00B8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rot="10800000" flipH="1">
              <a:off x="1233745" y="1047268"/>
              <a:ext cx="64103" cy="112060"/>
            </a:xfrm>
            <a:custGeom>
              <a:avLst/>
              <a:gdLst/>
              <a:ahLst/>
              <a:cxnLst/>
              <a:rect l="l" t="t" r="r" b="b"/>
              <a:pathLst>
                <a:path w="201" h="882" extrusionOk="0">
                  <a:moveTo>
                    <a:pt x="161" y="46"/>
                  </a:moveTo>
                  <a:lnTo>
                    <a:pt x="169" y="58"/>
                  </a:lnTo>
                  <a:lnTo>
                    <a:pt x="178" y="69"/>
                  </a:lnTo>
                  <a:lnTo>
                    <a:pt x="183" y="81"/>
                  </a:lnTo>
                  <a:lnTo>
                    <a:pt x="183" y="104"/>
                  </a:lnTo>
                  <a:lnTo>
                    <a:pt x="183" y="127"/>
                  </a:lnTo>
                  <a:lnTo>
                    <a:pt x="178" y="149"/>
                  </a:lnTo>
                  <a:lnTo>
                    <a:pt x="169" y="161"/>
                  </a:lnTo>
                  <a:lnTo>
                    <a:pt x="76" y="161"/>
                  </a:lnTo>
                  <a:lnTo>
                    <a:pt x="67" y="172"/>
                  </a:lnTo>
                  <a:lnTo>
                    <a:pt x="67" y="184"/>
                  </a:lnTo>
                  <a:lnTo>
                    <a:pt x="67" y="367"/>
                  </a:lnTo>
                  <a:lnTo>
                    <a:pt x="67" y="378"/>
                  </a:lnTo>
                  <a:lnTo>
                    <a:pt x="76" y="390"/>
                  </a:lnTo>
                  <a:lnTo>
                    <a:pt x="161" y="390"/>
                  </a:lnTo>
                  <a:lnTo>
                    <a:pt x="169" y="413"/>
                  </a:lnTo>
                  <a:lnTo>
                    <a:pt x="174" y="424"/>
                  </a:lnTo>
                  <a:lnTo>
                    <a:pt x="174" y="447"/>
                  </a:lnTo>
                  <a:lnTo>
                    <a:pt x="174" y="470"/>
                  </a:lnTo>
                  <a:lnTo>
                    <a:pt x="169" y="493"/>
                  </a:lnTo>
                  <a:lnTo>
                    <a:pt x="161" y="504"/>
                  </a:lnTo>
                  <a:lnTo>
                    <a:pt x="76" y="504"/>
                  </a:lnTo>
                  <a:lnTo>
                    <a:pt x="67" y="516"/>
                  </a:lnTo>
                  <a:lnTo>
                    <a:pt x="67" y="527"/>
                  </a:lnTo>
                  <a:lnTo>
                    <a:pt x="67" y="699"/>
                  </a:lnTo>
                  <a:lnTo>
                    <a:pt x="67" y="710"/>
                  </a:lnTo>
                  <a:lnTo>
                    <a:pt x="76" y="722"/>
                  </a:lnTo>
                  <a:lnTo>
                    <a:pt x="165" y="722"/>
                  </a:lnTo>
                  <a:lnTo>
                    <a:pt x="174" y="733"/>
                  </a:lnTo>
                  <a:lnTo>
                    <a:pt x="178" y="756"/>
                  </a:lnTo>
                  <a:lnTo>
                    <a:pt x="178" y="779"/>
                  </a:lnTo>
                  <a:lnTo>
                    <a:pt x="178" y="802"/>
                  </a:lnTo>
                  <a:lnTo>
                    <a:pt x="174" y="825"/>
                  </a:lnTo>
                  <a:lnTo>
                    <a:pt x="165" y="836"/>
                  </a:lnTo>
                  <a:lnTo>
                    <a:pt x="32" y="836"/>
                  </a:lnTo>
                  <a:lnTo>
                    <a:pt x="23" y="813"/>
                  </a:lnTo>
                  <a:lnTo>
                    <a:pt x="19" y="790"/>
                  </a:lnTo>
                  <a:lnTo>
                    <a:pt x="19" y="756"/>
                  </a:lnTo>
                  <a:lnTo>
                    <a:pt x="19" y="115"/>
                  </a:lnTo>
                  <a:lnTo>
                    <a:pt x="19" y="92"/>
                  </a:lnTo>
                  <a:lnTo>
                    <a:pt x="23" y="69"/>
                  </a:lnTo>
                  <a:lnTo>
                    <a:pt x="32" y="58"/>
                  </a:lnTo>
                  <a:lnTo>
                    <a:pt x="41" y="46"/>
                  </a:lnTo>
                  <a:close/>
                  <a:moveTo>
                    <a:pt x="41" y="1"/>
                  </a:moveTo>
                  <a:lnTo>
                    <a:pt x="27" y="12"/>
                  </a:lnTo>
                  <a:lnTo>
                    <a:pt x="10" y="35"/>
                  </a:lnTo>
                  <a:lnTo>
                    <a:pt x="1" y="69"/>
                  </a:lnTo>
                  <a:lnTo>
                    <a:pt x="1" y="115"/>
                  </a:lnTo>
                  <a:lnTo>
                    <a:pt x="1" y="756"/>
                  </a:lnTo>
                  <a:lnTo>
                    <a:pt x="1" y="802"/>
                  </a:lnTo>
                  <a:lnTo>
                    <a:pt x="10" y="848"/>
                  </a:lnTo>
                  <a:lnTo>
                    <a:pt x="23" y="870"/>
                  </a:lnTo>
                  <a:lnTo>
                    <a:pt x="45" y="882"/>
                  </a:lnTo>
                  <a:lnTo>
                    <a:pt x="156" y="882"/>
                  </a:lnTo>
                  <a:lnTo>
                    <a:pt x="174" y="870"/>
                  </a:lnTo>
                  <a:lnTo>
                    <a:pt x="187" y="848"/>
                  </a:lnTo>
                  <a:lnTo>
                    <a:pt x="196" y="813"/>
                  </a:lnTo>
                  <a:lnTo>
                    <a:pt x="196" y="779"/>
                  </a:lnTo>
                  <a:lnTo>
                    <a:pt x="196" y="745"/>
                  </a:lnTo>
                  <a:lnTo>
                    <a:pt x="187" y="710"/>
                  </a:lnTo>
                  <a:lnTo>
                    <a:pt x="174" y="687"/>
                  </a:lnTo>
                  <a:lnTo>
                    <a:pt x="156" y="676"/>
                  </a:lnTo>
                  <a:lnTo>
                    <a:pt x="85" y="676"/>
                  </a:lnTo>
                  <a:lnTo>
                    <a:pt x="85" y="550"/>
                  </a:lnTo>
                  <a:lnTo>
                    <a:pt x="152" y="550"/>
                  </a:lnTo>
                  <a:lnTo>
                    <a:pt x="169" y="539"/>
                  </a:lnTo>
                  <a:lnTo>
                    <a:pt x="183" y="516"/>
                  </a:lnTo>
                  <a:lnTo>
                    <a:pt x="192" y="481"/>
                  </a:lnTo>
                  <a:lnTo>
                    <a:pt x="192" y="447"/>
                  </a:lnTo>
                  <a:lnTo>
                    <a:pt x="192" y="413"/>
                  </a:lnTo>
                  <a:lnTo>
                    <a:pt x="183" y="378"/>
                  </a:lnTo>
                  <a:lnTo>
                    <a:pt x="169" y="355"/>
                  </a:lnTo>
                  <a:lnTo>
                    <a:pt x="152" y="344"/>
                  </a:lnTo>
                  <a:lnTo>
                    <a:pt x="85" y="344"/>
                  </a:lnTo>
                  <a:lnTo>
                    <a:pt x="85" y="207"/>
                  </a:lnTo>
                  <a:lnTo>
                    <a:pt x="178" y="207"/>
                  </a:lnTo>
                  <a:lnTo>
                    <a:pt x="192" y="184"/>
                  </a:lnTo>
                  <a:lnTo>
                    <a:pt x="200" y="149"/>
                  </a:lnTo>
                  <a:lnTo>
                    <a:pt x="200" y="104"/>
                  </a:lnTo>
                  <a:lnTo>
                    <a:pt x="196" y="69"/>
                  </a:lnTo>
                  <a:lnTo>
                    <a:pt x="192" y="35"/>
                  </a:lnTo>
                  <a:lnTo>
                    <a:pt x="178" y="12"/>
                  </a:lnTo>
                  <a:lnTo>
                    <a:pt x="16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1"/>
          <p:cNvGrpSpPr/>
          <p:nvPr/>
        </p:nvGrpSpPr>
        <p:grpSpPr>
          <a:xfrm>
            <a:off x="6535674" y="4342474"/>
            <a:ext cx="442406" cy="572698"/>
            <a:chOff x="1869352" y="3770389"/>
            <a:chExt cx="153082" cy="251691"/>
          </a:xfrm>
        </p:grpSpPr>
        <p:sp>
          <p:nvSpPr>
            <p:cNvPr id="561" name="Google Shape;561;p21"/>
            <p:cNvSpPr/>
            <p:nvPr/>
          </p:nvSpPr>
          <p:spPr>
            <a:xfrm rot="10800000" flipH="1">
              <a:off x="1869352" y="4001624"/>
              <a:ext cx="153082" cy="20455"/>
            </a:xfrm>
            <a:custGeom>
              <a:avLst/>
              <a:gdLst/>
              <a:ahLst/>
              <a:cxnLst/>
              <a:rect l="l" t="t" r="r" b="b"/>
              <a:pathLst>
                <a:path w="480" h="161" extrusionOk="0">
                  <a:moveTo>
                    <a:pt x="240" y="1"/>
                  </a:moveTo>
                  <a:lnTo>
                    <a:pt x="147" y="12"/>
                  </a:lnTo>
                  <a:lnTo>
                    <a:pt x="71" y="24"/>
                  </a:lnTo>
                  <a:lnTo>
                    <a:pt x="18" y="47"/>
                  </a:lnTo>
                  <a:lnTo>
                    <a:pt x="5" y="69"/>
                  </a:lnTo>
                  <a:lnTo>
                    <a:pt x="0" y="81"/>
                  </a:lnTo>
                  <a:lnTo>
                    <a:pt x="5" y="104"/>
                  </a:lnTo>
                  <a:lnTo>
                    <a:pt x="18" y="115"/>
                  </a:lnTo>
                  <a:lnTo>
                    <a:pt x="71" y="138"/>
                  </a:lnTo>
                  <a:lnTo>
                    <a:pt x="147" y="161"/>
                  </a:lnTo>
                  <a:lnTo>
                    <a:pt x="333" y="161"/>
                  </a:lnTo>
                  <a:lnTo>
                    <a:pt x="408" y="138"/>
                  </a:lnTo>
                  <a:lnTo>
                    <a:pt x="462" y="115"/>
                  </a:lnTo>
                  <a:lnTo>
                    <a:pt x="475" y="104"/>
                  </a:lnTo>
                  <a:lnTo>
                    <a:pt x="479" y="81"/>
                  </a:lnTo>
                  <a:lnTo>
                    <a:pt x="475" y="69"/>
                  </a:lnTo>
                  <a:lnTo>
                    <a:pt x="462" y="47"/>
                  </a:lnTo>
                  <a:lnTo>
                    <a:pt x="408" y="24"/>
                  </a:lnTo>
                  <a:lnTo>
                    <a:pt x="333" y="12"/>
                  </a:lnTo>
                  <a:lnTo>
                    <a:pt x="240"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rot="10800000" flipH="1">
              <a:off x="1964071" y="3773311"/>
              <a:ext cx="51346" cy="147000"/>
            </a:xfrm>
            <a:custGeom>
              <a:avLst/>
              <a:gdLst/>
              <a:ahLst/>
              <a:cxnLst/>
              <a:rect l="l" t="t" r="r" b="b"/>
              <a:pathLst>
                <a:path w="161" h="1157" extrusionOk="0">
                  <a:moveTo>
                    <a:pt x="63" y="1"/>
                  </a:moveTo>
                  <a:lnTo>
                    <a:pt x="45" y="24"/>
                  </a:lnTo>
                  <a:lnTo>
                    <a:pt x="36" y="58"/>
                  </a:lnTo>
                  <a:lnTo>
                    <a:pt x="27" y="92"/>
                  </a:lnTo>
                  <a:lnTo>
                    <a:pt x="0" y="1042"/>
                  </a:lnTo>
                  <a:lnTo>
                    <a:pt x="5" y="1088"/>
                  </a:lnTo>
                  <a:lnTo>
                    <a:pt x="14" y="1122"/>
                  </a:lnTo>
                  <a:lnTo>
                    <a:pt x="36" y="1145"/>
                  </a:lnTo>
                  <a:lnTo>
                    <a:pt x="58" y="1157"/>
                  </a:lnTo>
                  <a:lnTo>
                    <a:pt x="107" y="1157"/>
                  </a:lnTo>
                  <a:lnTo>
                    <a:pt x="129" y="1145"/>
                  </a:lnTo>
                  <a:lnTo>
                    <a:pt x="147" y="1122"/>
                  </a:lnTo>
                  <a:lnTo>
                    <a:pt x="156" y="1088"/>
                  </a:lnTo>
                  <a:lnTo>
                    <a:pt x="160" y="1042"/>
                  </a:lnTo>
                  <a:lnTo>
                    <a:pt x="134" y="92"/>
                  </a:lnTo>
                  <a:lnTo>
                    <a:pt x="129" y="58"/>
                  </a:lnTo>
                  <a:lnTo>
                    <a:pt x="116" y="24"/>
                  </a:lnTo>
                  <a:lnTo>
                    <a:pt x="98"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rot="10800000" flipH="1">
              <a:off x="1964071" y="3773311"/>
              <a:ext cx="51346" cy="27697"/>
            </a:xfrm>
            <a:custGeom>
              <a:avLst/>
              <a:gdLst/>
              <a:ahLst/>
              <a:cxnLst/>
              <a:rect l="l" t="t" r="r" b="b"/>
              <a:pathLst>
                <a:path w="161" h="218" extrusionOk="0">
                  <a:moveTo>
                    <a:pt x="5" y="0"/>
                  </a:moveTo>
                  <a:lnTo>
                    <a:pt x="0" y="103"/>
                  </a:lnTo>
                  <a:lnTo>
                    <a:pt x="5" y="149"/>
                  </a:lnTo>
                  <a:lnTo>
                    <a:pt x="14" y="183"/>
                  </a:lnTo>
                  <a:lnTo>
                    <a:pt x="36" y="206"/>
                  </a:lnTo>
                  <a:lnTo>
                    <a:pt x="58" y="218"/>
                  </a:lnTo>
                  <a:lnTo>
                    <a:pt x="107" y="218"/>
                  </a:lnTo>
                  <a:lnTo>
                    <a:pt x="129" y="206"/>
                  </a:lnTo>
                  <a:lnTo>
                    <a:pt x="147" y="183"/>
                  </a:lnTo>
                  <a:lnTo>
                    <a:pt x="156" y="149"/>
                  </a:lnTo>
                  <a:lnTo>
                    <a:pt x="160" y="103"/>
                  </a:lnTo>
                  <a:lnTo>
                    <a:pt x="156" y="0"/>
                  </a:lnTo>
                  <a:lnTo>
                    <a:pt x="151" y="23"/>
                  </a:lnTo>
                  <a:lnTo>
                    <a:pt x="138" y="46"/>
                  </a:lnTo>
                  <a:lnTo>
                    <a:pt x="125" y="57"/>
                  </a:lnTo>
                  <a:lnTo>
                    <a:pt x="107" y="69"/>
                  </a:lnTo>
                  <a:lnTo>
                    <a:pt x="58" y="69"/>
                  </a:lnTo>
                  <a:lnTo>
                    <a:pt x="40" y="57"/>
                  </a:lnTo>
                  <a:lnTo>
                    <a:pt x="23" y="46"/>
                  </a:lnTo>
                  <a:lnTo>
                    <a:pt x="14" y="23"/>
                  </a:lnTo>
                  <a:lnTo>
                    <a:pt x="5"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rot="10800000" flipH="1">
              <a:off x="1961201" y="3770389"/>
              <a:ext cx="56768" cy="152844"/>
            </a:xfrm>
            <a:custGeom>
              <a:avLst/>
              <a:gdLst/>
              <a:ahLst/>
              <a:cxnLst/>
              <a:rect l="l" t="t" r="r" b="b"/>
              <a:pathLst>
                <a:path w="178" h="1203" extrusionOk="0">
                  <a:moveTo>
                    <a:pt x="107" y="47"/>
                  </a:moveTo>
                  <a:lnTo>
                    <a:pt x="120" y="70"/>
                  </a:lnTo>
                  <a:lnTo>
                    <a:pt x="129" y="92"/>
                  </a:lnTo>
                  <a:lnTo>
                    <a:pt x="134" y="115"/>
                  </a:lnTo>
                  <a:lnTo>
                    <a:pt x="160" y="1065"/>
                  </a:lnTo>
                  <a:lnTo>
                    <a:pt x="160" y="1077"/>
                  </a:lnTo>
                  <a:lnTo>
                    <a:pt x="156" y="1100"/>
                  </a:lnTo>
                  <a:lnTo>
                    <a:pt x="147" y="1134"/>
                  </a:lnTo>
                  <a:lnTo>
                    <a:pt x="134" y="1145"/>
                  </a:lnTo>
                  <a:lnTo>
                    <a:pt x="116" y="1157"/>
                  </a:lnTo>
                  <a:lnTo>
                    <a:pt x="67" y="1157"/>
                  </a:lnTo>
                  <a:lnTo>
                    <a:pt x="45" y="1145"/>
                  </a:lnTo>
                  <a:lnTo>
                    <a:pt x="32" y="1134"/>
                  </a:lnTo>
                  <a:lnTo>
                    <a:pt x="23" y="1100"/>
                  </a:lnTo>
                  <a:lnTo>
                    <a:pt x="18" y="1077"/>
                  </a:lnTo>
                  <a:lnTo>
                    <a:pt x="18" y="1065"/>
                  </a:lnTo>
                  <a:lnTo>
                    <a:pt x="45" y="115"/>
                  </a:lnTo>
                  <a:lnTo>
                    <a:pt x="49" y="92"/>
                  </a:lnTo>
                  <a:lnTo>
                    <a:pt x="58" y="70"/>
                  </a:lnTo>
                  <a:lnTo>
                    <a:pt x="72" y="47"/>
                  </a:lnTo>
                  <a:close/>
                  <a:moveTo>
                    <a:pt x="89" y="1"/>
                  </a:moveTo>
                  <a:lnTo>
                    <a:pt x="67" y="12"/>
                  </a:lnTo>
                  <a:lnTo>
                    <a:pt x="49" y="35"/>
                  </a:lnTo>
                  <a:lnTo>
                    <a:pt x="36" y="70"/>
                  </a:lnTo>
                  <a:lnTo>
                    <a:pt x="32" y="115"/>
                  </a:lnTo>
                  <a:lnTo>
                    <a:pt x="1" y="1065"/>
                  </a:lnTo>
                  <a:lnTo>
                    <a:pt x="1" y="1077"/>
                  </a:lnTo>
                  <a:lnTo>
                    <a:pt x="1" y="1100"/>
                  </a:lnTo>
                  <a:lnTo>
                    <a:pt x="5" y="1122"/>
                  </a:lnTo>
                  <a:lnTo>
                    <a:pt x="18" y="1168"/>
                  </a:lnTo>
                  <a:lnTo>
                    <a:pt x="40" y="1191"/>
                  </a:lnTo>
                  <a:lnTo>
                    <a:pt x="67" y="1203"/>
                  </a:lnTo>
                  <a:lnTo>
                    <a:pt x="116" y="1203"/>
                  </a:lnTo>
                  <a:lnTo>
                    <a:pt x="138" y="1191"/>
                  </a:lnTo>
                  <a:lnTo>
                    <a:pt x="160" y="1168"/>
                  </a:lnTo>
                  <a:lnTo>
                    <a:pt x="174" y="1122"/>
                  </a:lnTo>
                  <a:lnTo>
                    <a:pt x="178" y="1100"/>
                  </a:lnTo>
                  <a:lnTo>
                    <a:pt x="178" y="1077"/>
                  </a:lnTo>
                  <a:lnTo>
                    <a:pt x="178" y="1065"/>
                  </a:lnTo>
                  <a:lnTo>
                    <a:pt x="151" y="115"/>
                  </a:lnTo>
                  <a:lnTo>
                    <a:pt x="143" y="70"/>
                  </a:lnTo>
                  <a:lnTo>
                    <a:pt x="129" y="35"/>
                  </a:lnTo>
                  <a:lnTo>
                    <a:pt x="111" y="12"/>
                  </a:lnTo>
                  <a:lnTo>
                    <a:pt x="8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rot="10800000" flipH="1">
              <a:off x="1969812" y="3938987"/>
              <a:ext cx="39865" cy="40911"/>
            </a:xfrm>
            <a:custGeom>
              <a:avLst/>
              <a:gdLst/>
              <a:ahLst/>
              <a:cxnLst/>
              <a:rect l="l" t="t" r="r" b="b"/>
              <a:pathLst>
                <a:path w="125" h="322" extrusionOk="0">
                  <a:moveTo>
                    <a:pt x="62" y="1"/>
                  </a:moveTo>
                  <a:lnTo>
                    <a:pt x="40" y="12"/>
                  </a:lnTo>
                  <a:lnTo>
                    <a:pt x="18" y="46"/>
                  </a:lnTo>
                  <a:lnTo>
                    <a:pt x="5" y="104"/>
                  </a:lnTo>
                  <a:lnTo>
                    <a:pt x="0" y="161"/>
                  </a:lnTo>
                  <a:lnTo>
                    <a:pt x="5" y="230"/>
                  </a:lnTo>
                  <a:lnTo>
                    <a:pt x="18" y="275"/>
                  </a:lnTo>
                  <a:lnTo>
                    <a:pt x="40" y="310"/>
                  </a:lnTo>
                  <a:lnTo>
                    <a:pt x="62" y="321"/>
                  </a:lnTo>
                  <a:lnTo>
                    <a:pt x="89" y="310"/>
                  </a:lnTo>
                  <a:lnTo>
                    <a:pt x="107" y="275"/>
                  </a:lnTo>
                  <a:lnTo>
                    <a:pt x="120" y="230"/>
                  </a:lnTo>
                  <a:lnTo>
                    <a:pt x="124" y="161"/>
                  </a:lnTo>
                  <a:lnTo>
                    <a:pt x="120" y="104"/>
                  </a:lnTo>
                  <a:lnTo>
                    <a:pt x="107" y="46"/>
                  </a:lnTo>
                  <a:lnTo>
                    <a:pt x="89" y="12"/>
                  </a:lnTo>
                  <a:lnTo>
                    <a:pt x="62"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rot="10800000" flipH="1">
              <a:off x="1969812" y="3938987"/>
              <a:ext cx="39865" cy="24902"/>
            </a:xfrm>
            <a:custGeom>
              <a:avLst/>
              <a:gdLst/>
              <a:ahLst/>
              <a:cxnLst/>
              <a:rect l="l" t="t" r="r" b="b"/>
              <a:pathLst>
                <a:path w="125" h="196" extrusionOk="0">
                  <a:moveTo>
                    <a:pt x="0" y="1"/>
                  </a:moveTo>
                  <a:lnTo>
                    <a:pt x="0" y="35"/>
                  </a:lnTo>
                  <a:lnTo>
                    <a:pt x="5" y="104"/>
                  </a:lnTo>
                  <a:lnTo>
                    <a:pt x="18" y="149"/>
                  </a:lnTo>
                  <a:lnTo>
                    <a:pt x="40" y="184"/>
                  </a:lnTo>
                  <a:lnTo>
                    <a:pt x="62" y="195"/>
                  </a:lnTo>
                  <a:lnTo>
                    <a:pt x="89" y="184"/>
                  </a:lnTo>
                  <a:lnTo>
                    <a:pt x="107" y="149"/>
                  </a:lnTo>
                  <a:lnTo>
                    <a:pt x="120" y="104"/>
                  </a:lnTo>
                  <a:lnTo>
                    <a:pt x="124" y="35"/>
                  </a:lnTo>
                  <a:lnTo>
                    <a:pt x="124" y="1"/>
                  </a:lnTo>
                  <a:lnTo>
                    <a:pt x="116" y="35"/>
                  </a:lnTo>
                  <a:lnTo>
                    <a:pt x="102" y="69"/>
                  </a:lnTo>
                  <a:lnTo>
                    <a:pt x="84" y="92"/>
                  </a:lnTo>
                  <a:lnTo>
                    <a:pt x="40" y="92"/>
                  </a:lnTo>
                  <a:lnTo>
                    <a:pt x="22" y="69"/>
                  </a:lnTo>
                  <a:lnTo>
                    <a:pt x="9" y="35"/>
                  </a:lnTo>
                  <a:lnTo>
                    <a:pt x="0" y="1"/>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rot="10800000" flipH="1">
              <a:off x="1966941" y="3936192"/>
              <a:ext cx="45606" cy="46628"/>
            </a:xfrm>
            <a:custGeom>
              <a:avLst/>
              <a:gdLst/>
              <a:ahLst/>
              <a:cxnLst/>
              <a:rect l="l" t="t" r="r" b="b"/>
              <a:pathLst>
                <a:path w="143" h="367" extrusionOk="0">
                  <a:moveTo>
                    <a:pt x="71" y="47"/>
                  </a:moveTo>
                  <a:lnTo>
                    <a:pt x="93" y="58"/>
                  </a:lnTo>
                  <a:lnTo>
                    <a:pt x="111" y="92"/>
                  </a:lnTo>
                  <a:lnTo>
                    <a:pt x="120" y="127"/>
                  </a:lnTo>
                  <a:lnTo>
                    <a:pt x="125" y="184"/>
                  </a:lnTo>
                  <a:lnTo>
                    <a:pt x="120" y="241"/>
                  </a:lnTo>
                  <a:lnTo>
                    <a:pt x="111" y="287"/>
                  </a:lnTo>
                  <a:lnTo>
                    <a:pt x="93" y="310"/>
                  </a:lnTo>
                  <a:lnTo>
                    <a:pt x="71" y="321"/>
                  </a:lnTo>
                  <a:lnTo>
                    <a:pt x="49" y="310"/>
                  </a:lnTo>
                  <a:lnTo>
                    <a:pt x="31" y="287"/>
                  </a:lnTo>
                  <a:lnTo>
                    <a:pt x="22" y="241"/>
                  </a:lnTo>
                  <a:lnTo>
                    <a:pt x="18" y="184"/>
                  </a:lnTo>
                  <a:lnTo>
                    <a:pt x="22" y="127"/>
                  </a:lnTo>
                  <a:lnTo>
                    <a:pt x="31" y="92"/>
                  </a:lnTo>
                  <a:lnTo>
                    <a:pt x="49" y="58"/>
                  </a:lnTo>
                  <a:lnTo>
                    <a:pt x="71" y="47"/>
                  </a:lnTo>
                  <a:close/>
                  <a:moveTo>
                    <a:pt x="58" y="1"/>
                  </a:moveTo>
                  <a:lnTo>
                    <a:pt x="45" y="12"/>
                  </a:lnTo>
                  <a:lnTo>
                    <a:pt x="31" y="35"/>
                  </a:lnTo>
                  <a:lnTo>
                    <a:pt x="22" y="58"/>
                  </a:lnTo>
                  <a:lnTo>
                    <a:pt x="14" y="81"/>
                  </a:lnTo>
                  <a:lnTo>
                    <a:pt x="5" y="115"/>
                  </a:lnTo>
                  <a:lnTo>
                    <a:pt x="0" y="150"/>
                  </a:lnTo>
                  <a:lnTo>
                    <a:pt x="0" y="184"/>
                  </a:lnTo>
                  <a:lnTo>
                    <a:pt x="0" y="218"/>
                  </a:lnTo>
                  <a:lnTo>
                    <a:pt x="5" y="264"/>
                  </a:lnTo>
                  <a:lnTo>
                    <a:pt x="14" y="287"/>
                  </a:lnTo>
                  <a:lnTo>
                    <a:pt x="22" y="321"/>
                  </a:lnTo>
                  <a:lnTo>
                    <a:pt x="31" y="344"/>
                  </a:lnTo>
                  <a:lnTo>
                    <a:pt x="45" y="356"/>
                  </a:lnTo>
                  <a:lnTo>
                    <a:pt x="58" y="367"/>
                  </a:lnTo>
                  <a:lnTo>
                    <a:pt x="85" y="367"/>
                  </a:lnTo>
                  <a:lnTo>
                    <a:pt x="98" y="356"/>
                  </a:lnTo>
                  <a:lnTo>
                    <a:pt x="111" y="344"/>
                  </a:lnTo>
                  <a:lnTo>
                    <a:pt x="125" y="321"/>
                  </a:lnTo>
                  <a:lnTo>
                    <a:pt x="133" y="287"/>
                  </a:lnTo>
                  <a:lnTo>
                    <a:pt x="138" y="264"/>
                  </a:lnTo>
                  <a:lnTo>
                    <a:pt x="142" y="218"/>
                  </a:lnTo>
                  <a:lnTo>
                    <a:pt x="142" y="184"/>
                  </a:lnTo>
                  <a:lnTo>
                    <a:pt x="142" y="150"/>
                  </a:lnTo>
                  <a:lnTo>
                    <a:pt x="138" y="115"/>
                  </a:lnTo>
                  <a:lnTo>
                    <a:pt x="133" y="81"/>
                  </a:lnTo>
                  <a:lnTo>
                    <a:pt x="125" y="58"/>
                  </a:lnTo>
                  <a:lnTo>
                    <a:pt x="111" y="35"/>
                  </a:lnTo>
                  <a:lnTo>
                    <a:pt x="98" y="12"/>
                  </a:lnTo>
                  <a:lnTo>
                    <a:pt x="85"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rot="10800000" flipH="1">
              <a:off x="1876368" y="3773311"/>
              <a:ext cx="51346" cy="147000"/>
            </a:xfrm>
            <a:custGeom>
              <a:avLst/>
              <a:gdLst/>
              <a:ahLst/>
              <a:cxnLst/>
              <a:rect l="l" t="t" r="r" b="b"/>
              <a:pathLst>
                <a:path w="161" h="1157" extrusionOk="0">
                  <a:moveTo>
                    <a:pt x="62" y="1"/>
                  </a:moveTo>
                  <a:lnTo>
                    <a:pt x="45" y="24"/>
                  </a:lnTo>
                  <a:lnTo>
                    <a:pt x="31" y="58"/>
                  </a:lnTo>
                  <a:lnTo>
                    <a:pt x="27" y="92"/>
                  </a:lnTo>
                  <a:lnTo>
                    <a:pt x="0" y="1042"/>
                  </a:lnTo>
                  <a:lnTo>
                    <a:pt x="5" y="1088"/>
                  </a:lnTo>
                  <a:lnTo>
                    <a:pt x="14" y="1122"/>
                  </a:lnTo>
                  <a:lnTo>
                    <a:pt x="31" y="1145"/>
                  </a:lnTo>
                  <a:lnTo>
                    <a:pt x="54" y="1157"/>
                  </a:lnTo>
                  <a:lnTo>
                    <a:pt x="102" y="1157"/>
                  </a:lnTo>
                  <a:lnTo>
                    <a:pt x="125" y="1145"/>
                  </a:lnTo>
                  <a:lnTo>
                    <a:pt x="147" y="1122"/>
                  </a:lnTo>
                  <a:lnTo>
                    <a:pt x="156" y="1088"/>
                  </a:lnTo>
                  <a:lnTo>
                    <a:pt x="160" y="1042"/>
                  </a:lnTo>
                  <a:lnTo>
                    <a:pt x="129" y="92"/>
                  </a:lnTo>
                  <a:lnTo>
                    <a:pt x="125" y="58"/>
                  </a:lnTo>
                  <a:lnTo>
                    <a:pt x="116" y="24"/>
                  </a:lnTo>
                  <a:lnTo>
                    <a:pt x="98"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rot="10800000" flipH="1">
              <a:off x="1876368" y="3773311"/>
              <a:ext cx="51346" cy="27697"/>
            </a:xfrm>
            <a:custGeom>
              <a:avLst/>
              <a:gdLst/>
              <a:ahLst/>
              <a:cxnLst/>
              <a:rect l="l" t="t" r="r" b="b"/>
              <a:pathLst>
                <a:path w="161" h="218" extrusionOk="0">
                  <a:moveTo>
                    <a:pt x="5" y="0"/>
                  </a:moveTo>
                  <a:lnTo>
                    <a:pt x="0" y="103"/>
                  </a:lnTo>
                  <a:lnTo>
                    <a:pt x="5" y="149"/>
                  </a:lnTo>
                  <a:lnTo>
                    <a:pt x="14" y="183"/>
                  </a:lnTo>
                  <a:lnTo>
                    <a:pt x="31" y="206"/>
                  </a:lnTo>
                  <a:lnTo>
                    <a:pt x="54" y="218"/>
                  </a:lnTo>
                  <a:lnTo>
                    <a:pt x="102" y="218"/>
                  </a:lnTo>
                  <a:lnTo>
                    <a:pt x="125" y="206"/>
                  </a:lnTo>
                  <a:lnTo>
                    <a:pt x="147" y="183"/>
                  </a:lnTo>
                  <a:lnTo>
                    <a:pt x="156" y="149"/>
                  </a:lnTo>
                  <a:lnTo>
                    <a:pt x="160" y="103"/>
                  </a:lnTo>
                  <a:lnTo>
                    <a:pt x="156" y="0"/>
                  </a:lnTo>
                  <a:lnTo>
                    <a:pt x="147" y="23"/>
                  </a:lnTo>
                  <a:lnTo>
                    <a:pt x="138" y="46"/>
                  </a:lnTo>
                  <a:lnTo>
                    <a:pt x="120" y="57"/>
                  </a:lnTo>
                  <a:lnTo>
                    <a:pt x="102" y="69"/>
                  </a:lnTo>
                  <a:lnTo>
                    <a:pt x="54" y="69"/>
                  </a:lnTo>
                  <a:lnTo>
                    <a:pt x="36" y="57"/>
                  </a:lnTo>
                  <a:lnTo>
                    <a:pt x="22" y="46"/>
                  </a:lnTo>
                  <a:lnTo>
                    <a:pt x="9" y="23"/>
                  </a:lnTo>
                  <a:lnTo>
                    <a:pt x="5"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rot="10800000" flipH="1">
              <a:off x="1873498" y="3770389"/>
              <a:ext cx="56768" cy="152844"/>
            </a:xfrm>
            <a:custGeom>
              <a:avLst/>
              <a:gdLst/>
              <a:ahLst/>
              <a:cxnLst/>
              <a:rect l="l" t="t" r="r" b="b"/>
              <a:pathLst>
                <a:path w="178" h="1203" extrusionOk="0">
                  <a:moveTo>
                    <a:pt x="107" y="47"/>
                  </a:moveTo>
                  <a:lnTo>
                    <a:pt x="120" y="70"/>
                  </a:lnTo>
                  <a:lnTo>
                    <a:pt x="129" y="92"/>
                  </a:lnTo>
                  <a:lnTo>
                    <a:pt x="134" y="115"/>
                  </a:lnTo>
                  <a:lnTo>
                    <a:pt x="160" y="1065"/>
                  </a:lnTo>
                  <a:lnTo>
                    <a:pt x="160" y="1077"/>
                  </a:lnTo>
                  <a:lnTo>
                    <a:pt x="156" y="1100"/>
                  </a:lnTo>
                  <a:lnTo>
                    <a:pt x="147" y="1134"/>
                  </a:lnTo>
                  <a:lnTo>
                    <a:pt x="134" y="1145"/>
                  </a:lnTo>
                  <a:lnTo>
                    <a:pt x="111" y="1157"/>
                  </a:lnTo>
                  <a:lnTo>
                    <a:pt x="63" y="1157"/>
                  </a:lnTo>
                  <a:lnTo>
                    <a:pt x="45" y="1145"/>
                  </a:lnTo>
                  <a:lnTo>
                    <a:pt x="31" y="1134"/>
                  </a:lnTo>
                  <a:lnTo>
                    <a:pt x="23" y="1100"/>
                  </a:lnTo>
                  <a:lnTo>
                    <a:pt x="18" y="1077"/>
                  </a:lnTo>
                  <a:lnTo>
                    <a:pt x="18" y="1065"/>
                  </a:lnTo>
                  <a:lnTo>
                    <a:pt x="45" y="115"/>
                  </a:lnTo>
                  <a:lnTo>
                    <a:pt x="49" y="92"/>
                  </a:lnTo>
                  <a:lnTo>
                    <a:pt x="58" y="70"/>
                  </a:lnTo>
                  <a:lnTo>
                    <a:pt x="71" y="47"/>
                  </a:lnTo>
                  <a:close/>
                  <a:moveTo>
                    <a:pt x="89" y="1"/>
                  </a:moveTo>
                  <a:lnTo>
                    <a:pt x="67" y="12"/>
                  </a:lnTo>
                  <a:lnTo>
                    <a:pt x="49" y="35"/>
                  </a:lnTo>
                  <a:lnTo>
                    <a:pt x="36" y="70"/>
                  </a:lnTo>
                  <a:lnTo>
                    <a:pt x="27" y="115"/>
                  </a:lnTo>
                  <a:lnTo>
                    <a:pt x="0" y="1065"/>
                  </a:lnTo>
                  <a:lnTo>
                    <a:pt x="0" y="1077"/>
                  </a:lnTo>
                  <a:lnTo>
                    <a:pt x="0" y="1100"/>
                  </a:lnTo>
                  <a:lnTo>
                    <a:pt x="5" y="1122"/>
                  </a:lnTo>
                  <a:lnTo>
                    <a:pt x="18" y="1168"/>
                  </a:lnTo>
                  <a:lnTo>
                    <a:pt x="40" y="1191"/>
                  </a:lnTo>
                  <a:lnTo>
                    <a:pt x="63" y="1203"/>
                  </a:lnTo>
                  <a:lnTo>
                    <a:pt x="111" y="1203"/>
                  </a:lnTo>
                  <a:lnTo>
                    <a:pt x="138" y="1191"/>
                  </a:lnTo>
                  <a:lnTo>
                    <a:pt x="160" y="1168"/>
                  </a:lnTo>
                  <a:lnTo>
                    <a:pt x="173" y="1122"/>
                  </a:lnTo>
                  <a:lnTo>
                    <a:pt x="178" y="1100"/>
                  </a:lnTo>
                  <a:lnTo>
                    <a:pt x="178" y="1077"/>
                  </a:lnTo>
                  <a:lnTo>
                    <a:pt x="178" y="1065"/>
                  </a:lnTo>
                  <a:lnTo>
                    <a:pt x="147" y="115"/>
                  </a:lnTo>
                  <a:lnTo>
                    <a:pt x="142" y="70"/>
                  </a:lnTo>
                  <a:lnTo>
                    <a:pt x="129" y="35"/>
                  </a:lnTo>
                  <a:lnTo>
                    <a:pt x="111" y="12"/>
                  </a:lnTo>
                  <a:lnTo>
                    <a:pt x="8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rot="10800000" flipH="1">
              <a:off x="1882109" y="3938987"/>
              <a:ext cx="39865" cy="40911"/>
            </a:xfrm>
            <a:custGeom>
              <a:avLst/>
              <a:gdLst/>
              <a:ahLst/>
              <a:cxnLst/>
              <a:rect l="l" t="t" r="r" b="b"/>
              <a:pathLst>
                <a:path w="125" h="322" extrusionOk="0">
                  <a:moveTo>
                    <a:pt x="62" y="1"/>
                  </a:moveTo>
                  <a:lnTo>
                    <a:pt x="36" y="12"/>
                  </a:lnTo>
                  <a:lnTo>
                    <a:pt x="18" y="46"/>
                  </a:lnTo>
                  <a:lnTo>
                    <a:pt x="4" y="104"/>
                  </a:lnTo>
                  <a:lnTo>
                    <a:pt x="0" y="161"/>
                  </a:lnTo>
                  <a:lnTo>
                    <a:pt x="4" y="230"/>
                  </a:lnTo>
                  <a:lnTo>
                    <a:pt x="18" y="275"/>
                  </a:lnTo>
                  <a:lnTo>
                    <a:pt x="36" y="310"/>
                  </a:lnTo>
                  <a:lnTo>
                    <a:pt x="62" y="321"/>
                  </a:lnTo>
                  <a:lnTo>
                    <a:pt x="84" y="310"/>
                  </a:lnTo>
                  <a:lnTo>
                    <a:pt x="107" y="275"/>
                  </a:lnTo>
                  <a:lnTo>
                    <a:pt x="120" y="230"/>
                  </a:lnTo>
                  <a:lnTo>
                    <a:pt x="124" y="161"/>
                  </a:lnTo>
                  <a:lnTo>
                    <a:pt x="120" y="104"/>
                  </a:lnTo>
                  <a:lnTo>
                    <a:pt x="107" y="46"/>
                  </a:lnTo>
                  <a:lnTo>
                    <a:pt x="84" y="12"/>
                  </a:lnTo>
                  <a:lnTo>
                    <a:pt x="62"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rot="10800000" flipH="1">
              <a:off x="1882109" y="3938987"/>
              <a:ext cx="39865" cy="24902"/>
            </a:xfrm>
            <a:custGeom>
              <a:avLst/>
              <a:gdLst/>
              <a:ahLst/>
              <a:cxnLst/>
              <a:rect l="l" t="t" r="r" b="b"/>
              <a:pathLst>
                <a:path w="125" h="196" extrusionOk="0">
                  <a:moveTo>
                    <a:pt x="0" y="1"/>
                  </a:moveTo>
                  <a:lnTo>
                    <a:pt x="0" y="35"/>
                  </a:lnTo>
                  <a:lnTo>
                    <a:pt x="4" y="104"/>
                  </a:lnTo>
                  <a:lnTo>
                    <a:pt x="18" y="149"/>
                  </a:lnTo>
                  <a:lnTo>
                    <a:pt x="36" y="184"/>
                  </a:lnTo>
                  <a:lnTo>
                    <a:pt x="62" y="195"/>
                  </a:lnTo>
                  <a:lnTo>
                    <a:pt x="84" y="184"/>
                  </a:lnTo>
                  <a:lnTo>
                    <a:pt x="107" y="149"/>
                  </a:lnTo>
                  <a:lnTo>
                    <a:pt x="120" y="104"/>
                  </a:lnTo>
                  <a:lnTo>
                    <a:pt x="124" y="35"/>
                  </a:lnTo>
                  <a:lnTo>
                    <a:pt x="124" y="1"/>
                  </a:lnTo>
                  <a:lnTo>
                    <a:pt x="115" y="35"/>
                  </a:lnTo>
                  <a:lnTo>
                    <a:pt x="102" y="69"/>
                  </a:lnTo>
                  <a:lnTo>
                    <a:pt x="84" y="92"/>
                  </a:lnTo>
                  <a:lnTo>
                    <a:pt x="40" y="92"/>
                  </a:lnTo>
                  <a:lnTo>
                    <a:pt x="22" y="69"/>
                  </a:lnTo>
                  <a:lnTo>
                    <a:pt x="9" y="35"/>
                  </a:lnTo>
                  <a:lnTo>
                    <a:pt x="0" y="1"/>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rot="10800000" flipH="1">
              <a:off x="1879238" y="3936192"/>
              <a:ext cx="45606" cy="46628"/>
            </a:xfrm>
            <a:custGeom>
              <a:avLst/>
              <a:gdLst/>
              <a:ahLst/>
              <a:cxnLst/>
              <a:rect l="l" t="t" r="r" b="b"/>
              <a:pathLst>
                <a:path w="143" h="367" extrusionOk="0">
                  <a:moveTo>
                    <a:pt x="71" y="47"/>
                  </a:moveTo>
                  <a:lnTo>
                    <a:pt x="93" y="58"/>
                  </a:lnTo>
                  <a:lnTo>
                    <a:pt x="111" y="92"/>
                  </a:lnTo>
                  <a:lnTo>
                    <a:pt x="120" y="127"/>
                  </a:lnTo>
                  <a:lnTo>
                    <a:pt x="124" y="184"/>
                  </a:lnTo>
                  <a:lnTo>
                    <a:pt x="120" y="241"/>
                  </a:lnTo>
                  <a:lnTo>
                    <a:pt x="111" y="287"/>
                  </a:lnTo>
                  <a:lnTo>
                    <a:pt x="93" y="310"/>
                  </a:lnTo>
                  <a:lnTo>
                    <a:pt x="71" y="321"/>
                  </a:lnTo>
                  <a:lnTo>
                    <a:pt x="49" y="310"/>
                  </a:lnTo>
                  <a:lnTo>
                    <a:pt x="31" y="287"/>
                  </a:lnTo>
                  <a:lnTo>
                    <a:pt x="22" y="241"/>
                  </a:lnTo>
                  <a:lnTo>
                    <a:pt x="18" y="184"/>
                  </a:lnTo>
                  <a:lnTo>
                    <a:pt x="22" y="127"/>
                  </a:lnTo>
                  <a:lnTo>
                    <a:pt x="31" y="92"/>
                  </a:lnTo>
                  <a:lnTo>
                    <a:pt x="49" y="58"/>
                  </a:lnTo>
                  <a:lnTo>
                    <a:pt x="71" y="47"/>
                  </a:lnTo>
                  <a:close/>
                  <a:moveTo>
                    <a:pt x="58" y="1"/>
                  </a:moveTo>
                  <a:lnTo>
                    <a:pt x="45" y="12"/>
                  </a:lnTo>
                  <a:lnTo>
                    <a:pt x="31" y="35"/>
                  </a:lnTo>
                  <a:lnTo>
                    <a:pt x="18" y="58"/>
                  </a:lnTo>
                  <a:lnTo>
                    <a:pt x="9" y="81"/>
                  </a:lnTo>
                  <a:lnTo>
                    <a:pt x="5" y="115"/>
                  </a:lnTo>
                  <a:lnTo>
                    <a:pt x="0" y="150"/>
                  </a:lnTo>
                  <a:lnTo>
                    <a:pt x="0" y="184"/>
                  </a:lnTo>
                  <a:lnTo>
                    <a:pt x="0" y="218"/>
                  </a:lnTo>
                  <a:lnTo>
                    <a:pt x="5" y="264"/>
                  </a:lnTo>
                  <a:lnTo>
                    <a:pt x="9" y="287"/>
                  </a:lnTo>
                  <a:lnTo>
                    <a:pt x="18" y="321"/>
                  </a:lnTo>
                  <a:lnTo>
                    <a:pt x="31" y="344"/>
                  </a:lnTo>
                  <a:lnTo>
                    <a:pt x="45" y="356"/>
                  </a:lnTo>
                  <a:lnTo>
                    <a:pt x="58" y="367"/>
                  </a:lnTo>
                  <a:lnTo>
                    <a:pt x="84" y="367"/>
                  </a:lnTo>
                  <a:lnTo>
                    <a:pt x="98" y="356"/>
                  </a:lnTo>
                  <a:lnTo>
                    <a:pt x="111" y="344"/>
                  </a:lnTo>
                  <a:lnTo>
                    <a:pt x="120" y="321"/>
                  </a:lnTo>
                  <a:lnTo>
                    <a:pt x="129" y="287"/>
                  </a:lnTo>
                  <a:lnTo>
                    <a:pt x="138" y="264"/>
                  </a:lnTo>
                  <a:lnTo>
                    <a:pt x="142" y="218"/>
                  </a:lnTo>
                  <a:lnTo>
                    <a:pt x="142" y="184"/>
                  </a:lnTo>
                  <a:lnTo>
                    <a:pt x="142" y="150"/>
                  </a:lnTo>
                  <a:lnTo>
                    <a:pt x="138" y="115"/>
                  </a:lnTo>
                  <a:lnTo>
                    <a:pt x="129" y="81"/>
                  </a:lnTo>
                  <a:lnTo>
                    <a:pt x="120" y="58"/>
                  </a:lnTo>
                  <a:lnTo>
                    <a:pt x="111" y="35"/>
                  </a:lnTo>
                  <a:lnTo>
                    <a:pt x="98" y="12"/>
                  </a:lnTo>
                  <a:lnTo>
                    <a:pt x="8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1"/>
          <p:cNvGrpSpPr/>
          <p:nvPr/>
        </p:nvGrpSpPr>
        <p:grpSpPr>
          <a:xfrm>
            <a:off x="3503116" y="3792590"/>
            <a:ext cx="371208" cy="367691"/>
            <a:chOff x="2515802" y="2380432"/>
            <a:chExt cx="218460" cy="232760"/>
          </a:xfrm>
        </p:grpSpPr>
        <p:sp>
          <p:nvSpPr>
            <p:cNvPr id="575" name="Google Shape;575;p21"/>
            <p:cNvSpPr/>
            <p:nvPr/>
          </p:nvSpPr>
          <p:spPr>
            <a:xfrm rot="10800000" flipH="1">
              <a:off x="2537170" y="2589815"/>
              <a:ext cx="175725" cy="23378"/>
            </a:xfrm>
            <a:custGeom>
              <a:avLst/>
              <a:gdLst/>
              <a:ahLst/>
              <a:cxnLst/>
              <a:rect l="l" t="t" r="r" b="b"/>
              <a:pathLst>
                <a:path w="551" h="184" extrusionOk="0">
                  <a:moveTo>
                    <a:pt x="169" y="0"/>
                  </a:moveTo>
                  <a:lnTo>
                    <a:pt x="80" y="23"/>
                  </a:lnTo>
                  <a:lnTo>
                    <a:pt x="23" y="58"/>
                  </a:lnTo>
                  <a:lnTo>
                    <a:pt x="5" y="69"/>
                  </a:lnTo>
                  <a:lnTo>
                    <a:pt x="0" y="92"/>
                  </a:lnTo>
                  <a:lnTo>
                    <a:pt x="5" y="115"/>
                  </a:lnTo>
                  <a:lnTo>
                    <a:pt x="23" y="126"/>
                  </a:lnTo>
                  <a:lnTo>
                    <a:pt x="80" y="161"/>
                  </a:lnTo>
                  <a:lnTo>
                    <a:pt x="169" y="172"/>
                  </a:lnTo>
                  <a:lnTo>
                    <a:pt x="276" y="183"/>
                  </a:lnTo>
                  <a:lnTo>
                    <a:pt x="382" y="172"/>
                  </a:lnTo>
                  <a:lnTo>
                    <a:pt x="471" y="161"/>
                  </a:lnTo>
                  <a:lnTo>
                    <a:pt x="528" y="126"/>
                  </a:lnTo>
                  <a:lnTo>
                    <a:pt x="546" y="115"/>
                  </a:lnTo>
                  <a:lnTo>
                    <a:pt x="551" y="92"/>
                  </a:lnTo>
                  <a:lnTo>
                    <a:pt x="546" y="69"/>
                  </a:lnTo>
                  <a:lnTo>
                    <a:pt x="528" y="58"/>
                  </a:lnTo>
                  <a:lnTo>
                    <a:pt x="471" y="23"/>
                  </a:lnTo>
                  <a:lnTo>
                    <a:pt x="382" y="0"/>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rot="10800000" flipH="1">
              <a:off x="2518672" y="2383355"/>
              <a:ext cx="212720" cy="218276"/>
            </a:xfrm>
            <a:custGeom>
              <a:avLst/>
              <a:gdLst/>
              <a:ahLst/>
              <a:cxnLst/>
              <a:rect l="l" t="t" r="r" b="b"/>
              <a:pathLst>
                <a:path w="667" h="1718" extrusionOk="0">
                  <a:moveTo>
                    <a:pt x="174" y="1"/>
                  </a:moveTo>
                  <a:lnTo>
                    <a:pt x="138" y="12"/>
                  </a:lnTo>
                  <a:lnTo>
                    <a:pt x="107" y="35"/>
                  </a:lnTo>
                  <a:lnTo>
                    <a:pt x="76" y="70"/>
                  </a:lnTo>
                  <a:lnTo>
                    <a:pt x="50" y="127"/>
                  </a:lnTo>
                  <a:lnTo>
                    <a:pt x="27" y="207"/>
                  </a:lnTo>
                  <a:lnTo>
                    <a:pt x="14" y="276"/>
                  </a:lnTo>
                  <a:lnTo>
                    <a:pt x="5" y="367"/>
                  </a:lnTo>
                  <a:lnTo>
                    <a:pt x="1" y="447"/>
                  </a:lnTo>
                  <a:lnTo>
                    <a:pt x="5" y="527"/>
                  </a:lnTo>
                  <a:lnTo>
                    <a:pt x="14" y="619"/>
                  </a:lnTo>
                  <a:lnTo>
                    <a:pt x="27" y="699"/>
                  </a:lnTo>
                  <a:lnTo>
                    <a:pt x="50" y="768"/>
                  </a:lnTo>
                  <a:lnTo>
                    <a:pt x="369" y="1592"/>
                  </a:lnTo>
                  <a:lnTo>
                    <a:pt x="400" y="1649"/>
                  </a:lnTo>
                  <a:lnTo>
                    <a:pt x="427" y="1683"/>
                  </a:lnTo>
                  <a:lnTo>
                    <a:pt x="462" y="1706"/>
                  </a:lnTo>
                  <a:lnTo>
                    <a:pt x="493" y="1717"/>
                  </a:lnTo>
                  <a:lnTo>
                    <a:pt x="529" y="1706"/>
                  </a:lnTo>
                  <a:lnTo>
                    <a:pt x="560" y="1683"/>
                  </a:lnTo>
                  <a:lnTo>
                    <a:pt x="591" y="1649"/>
                  </a:lnTo>
                  <a:lnTo>
                    <a:pt x="618" y="1592"/>
                  </a:lnTo>
                  <a:lnTo>
                    <a:pt x="640" y="1523"/>
                  </a:lnTo>
                  <a:lnTo>
                    <a:pt x="653" y="1443"/>
                  </a:lnTo>
                  <a:lnTo>
                    <a:pt x="662" y="1363"/>
                  </a:lnTo>
                  <a:lnTo>
                    <a:pt x="666" y="1271"/>
                  </a:lnTo>
                  <a:lnTo>
                    <a:pt x="662" y="1191"/>
                  </a:lnTo>
                  <a:lnTo>
                    <a:pt x="653" y="1099"/>
                  </a:lnTo>
                  <a:lnTo>
                    <a:pt x="640" y="1031"/>
                  </a:lnTo>
                  <a:lnTo>
                    <a:pt x="618" y="962"/>
                  </a:lnTo>
                  <a:lnTo>
                    <a:pt x="298" y="127"/>
                  </a:lnTo>
                  <a:lnTo>
                    <a:pt x="267" y="70"/>
                  </a:lnTo>
                  <a:lnTo>
                    <a:pt x="240" y="35"/>
                  </a:lnTo>
                  <a:lnTo>
                    <a:pt x="205" y="12"/>
                  </a:lnTo>
                  <a:lnTo>
                    <a:pt x="174" y="1"/>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rot="10800000" flipH="1">
              <a:off x="2518672" y="2383355"/>
              <a:ext cx="206979" cy="212432"/>
            </a:xfrm>
            <a:custGeom>
              <a:avLst/>
              <a:gdLst/>
              <a:ahLst/>
              <a:cxnLst/>
              <a:rect l="l" t="t" r="r" b="b"/>
              <a:pathLst>
                <a:path w="649" h="1672" extrusionOk="0">
                  <a:moveTo>
                    <a:pt x="94" y="1"/>
                  </a:moveTo>
                  <a:lnTo>
                    <a:pt x="72" y="35"/>
                  </a:lnTo>
                  <a:lnTo>
                    <a:pt x="50" y="81"/>
                  </a:lnTo>
                  <a:lnTo>
                    <a:pt x="27" y="161"/>
                  </a:lnTo>
                  <a:lnTo>
                    <a:pt x="14" y="230"/>
                  </a:lnTo>
                  <a:lnTo>
                    <a:pt x="5" y="321"/>
                  </a:lnTo>
                  <a:lnTo>
                    <a:pt x="1" y="401"/>
                  </a:lnTo>
                  <a:lnTo>
                    <a:pt x="5" y="481"/>
                  </a:lnTo>
                  <a:lnTo>
                    <a:pt x="14" y="573"/>
                  </a:lnTo>
                  <a:lnTo>
                    <a:pt x="27" y="653"/>
                  </a:lnTo>
                  <a:lnTo>
                    <a:pt x="50" y="722"/>
                  </a:lnTo>
                  <a:lnTo>
                    <a:pt x="369" y="1546"/>
                  </a:lnTo>
                  <a:lnTo>
                    <a:pt x="400" y="1603"/>
                  </a:lnTo>
                  <a:lnTo>
                    <a:pt x="427" y="1637"/>
                  </a:lnTo>
                  <a:lnTo>
                    <a:pt x="462" y="1660"/>
                  </a:lnTo>
                  <a:lnTo>
                    <a:pt x="493" y="1671"/>
                  </a:lnTo>
                  <a:lnTo>
                    <a:pt x="529" y="1660"/>
                  </a:lnTo>
                  <a:lnTo>
                    <a:pt x="560" y="1637"/>
                  </a:lnTo>
                  <a:lnTo>
                    <a:pt x="591" y="1603"/>
                  </a:lnTo>
                  <a:lnTo>
                    <a:pt x="618" y="1546"/>
                  </a:lnTo>
                  <a:lnTo>
                    <a:pt x="635" y="1488"/>
                  </a:lnTo>
                  <a:lnTo>
                    <a:pt x="649" y="1431"/>
                  </a:lnTo>
                  <a:lnTo>
                    <a:pt x="622" y="1454"/>
                  </a:lnTo>
                  <a:lnTo>
                    <a:pt x="595" y="1477"/>
                  </a:lnTo>
                  <a:lnTo>
                    <a:pt x="542" y="1477"/>
                  </a:lnTo>
                  <a:lnTo>
                    <a:pt x="516" y="1454"/>
                  </a:lnTo>
                  <a:lnTo>
                    <a:pt x="493" y="1431"/>
                  </a:lnTo>
                  <a:lnTo>
                    <a:pt x="467" y="1397"/>
                  </a:lnTo>
                  <a:lnTo>
                    <a:pt x="445" y="1351"/>
                  </a:lnTo>
                  <a:lnTo>
                    <a:pt x="125" y="527"/>
                  </a:lnTo>
                  <a:lnTo>
                    <a:pt x="107" y="470"/>
                  </a:lnTo>
                  <a:lnTo>
                    <a:pt x="94" y="401"/>
                  </a:lnTo>
                  <a:lnTo>
                    <a:pt x="85" y="344"/>
                  </a:lnTo>
                  <a:lnTo>
                    <a:pt x="76" y="275"/>
                  </a:lnTo>
                  <a:lnTo>
                    <a:pt x="76" y="207"/>
                  </a:lnTo>
                  <a:lnTo>
                    <a:pt x="76" y="138"/>
                  </a:lnTo>
                  <a:lnTo>
                    <a:pt x="85" y="69"/>
                  </a:lnTo>
                  <a:lnTo>
                    <a:pt x="94" y="1"/>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rot="10800000" flipH="1">
              <a:off x="2585326" y="2383354"/>
              <a:ext cx="146065" cy="148397"/>
            </a:xfrm>
            <a:custGeom>
              <a:avLst/>
              <a:gdLst/>
              <a:ahLst/>
              <a:cxnLst/>
              <a:rect l="l" t="t" r="r" b="b"/>
              <a:pathLst>
                <a:path w="458" h="1168" extrusionOk="0">
                  <a:moveTo>
                    <a:pt x="249" y="0"/>
                  </a:moveTo>
                  <a:lnTo>
                    <a:pt x="0" y="630"/>
                  </a:lnTo>
                  <a:lnTo>
                    <a:pt x="160" y="1042"/>
                  </a:lnTo>
                  <a:lnTo>
                    <a:pt x="191" y="1099"/>
                  </a:lnTo>
                  <a:lnTo>
                    <a:pt x="218" y="1133"/>
                  </a:lnTo>
                  <a:lnTo>
                    <a:pt x="253" y="1156"/>
                  </a:lnTo>
                  <a:lnTo>
                    <a:pt x="284" y="1167"/>
                  </a:lnTo>
                  <a:lnTo>
                    <a:pt x="320" y="1156"/>
                  </a:lnTo>
                  <a:lnTo>
                    <a:pt x="351" y="1133"/>
                  </a:lnTo>
                  <a:lnTo>
                    <a:pt x="382" y="1099"/>
                  </a:lnTo>
                  <a:lnTo>
                    <a:pt x="409" y="1042"/>
                  </a:lnTo>
                  <a:lnTo>
                    <a:pt x="431" y="973"/>
                  </a:lnTo>
                  <a:lnTo>
                    <a:pt x="444" y="893"/>
                  </a:lnTo>
                  <a:lnTo>
                    <a:pt x="453" y="813"/>
                  </a:lnTo>
                  <a:lnTo>
                    <a:pt x="457" y="721"/>
                  </a:lnTo>
                  <a:lnTo>
                    <a:pt x="453" y="641"/>
                  </a:lnTo>
                  <a:lnTo>
                    <a:pt x="444" y="549"/>
                  </a:lnTo>
                  <a:lnTo>
                    <a:pt x="431" y="481"/>
                  </a:lnTo>
                  <a:lnTo>
                    <a:pt x="409" y="412"/>
                  </a:lnTo>
                  <a:lnTo>
                    <a:pt x="249" y="0"/>
                  </a:lnTo>
                  <a:close/>
                </a:path>
              </a:pathLst>
            </a:custGeom>
            <a:solidFill>
              <a:srgbClr val="00B8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rot="10800000" flipH="1">
              <a:off x="2585326" y="2383354"/>
              <a:ext cx="140325" cy="93129"/>
            </a:xfrm>
            <a:custGeom>
              <a:avLst/>
              <a:gdLst/>
              <a:ahLst/>
              <a:cxnLst/>
              <a:rect l="l" t="t" r="r" b="b"/>
              <a:pathLst>
                <a:path w="440" h="733" extrusionOk="0">
                  <a:moveTo>
                    <a:pt x="76" y="0"/>
                  </a:moveTo>
                  <a:lnTo>
                    <a:pt x="0" y="195"/>
                  </a:lnTo>
                  <a:lnTo>
                    <a:pt x="160" y="607"/>
                  </a:lnTo>
                  <a:lnTo>
                    <a:pt x="191" y="664"/>
                  </a:lnTo>
                  <a:lnTo>
                    <a:pt x="218" y="698"/>
                  </a:lnTo>
                  <a:lnTo>
                    <a:pt x="253" y="721"/>
                  </a:lnTo>
                  <a:lnTo>
                    <a:pt x="284" y="732"/>
                  </a:lnTo>
                  <a:lnTo>
                    <a:pt x="320" y="721"/>
                  </a:lnTo>
                  <a:lnTo>
                    <a:pt x="351" y="698"/>
                  </a:lnTo>
                  <a:lnTo>
                    <a:pt x="382" y="664"/>
                  </a:lnTo>
                  <a:lnTo>
                    <a:pt x="409" y="607"/>
                  </a:lnTo>
                  <a:lnTo>
                    <a:pt x="426" y="549"/>
                  </a:lnTo>
                  <a:lnTo>
                    <a:pt x="440" y="492"/>
                  </a:lnTo>
                  <a:lnTo>
                    <a:pt x="413" y="515"/>
                  </a:lnTo>
                  <a:lnTo>
                    <a:pt x="386" y="538"/>
                  </a:lnTo>
                  <a:lnTo>
                    <a:pt x="333" y="538"/>
                  </a:lnTo>
                  <a:lnTo>
                    <a:pt x="307" y="515"/>
                  </a:lnTo>
                  <a:lnTo>
                    <a:pt x="284" y="492"/>
                  </a:lnTo>
                  <a:lnTo>
                    <a:pt x="258" y="458"/>
                  </a:lnTo>
                  <a:lnTo>
                    <a:pt x="236" y="412"/>
                  </a:lnTo>
                  <a:lnTo>
                    <a:pt x="76" y="0"/>
                  </a:lnTo>
                  <a:close/>
                </a:path>
              </a:pathLst>
            </a:custGeom>
            <a:solidFill>
              <a:srgbClr val="4A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rot="10800000" flipH="1">
              <a:off x="2515802" y="2380432"/>
              <a:ext cx="218460" cy="223994"/>
            </a:xfrm>
            <a:custGeom>
              <a:avLst/>
              <a:gdLst/>
              <a:ahLst/>
              <a:cxnLst/>
              <a:rect l="l" t="t" r="r" b="b"/>
              <a:pathLst>
                <a:path w="685" h="1763" extrusionOk="0">
                  <a:moveTo>
                    <a:pt x="183" y="46"/>
                  </a:moveTo>
                  <a:lnTo>
                    <a:pt x="214" y="57"/>
                  </a:lnTo>
                  <a:lnTo>
                    <a:pt x="245" y="80"/>
                  </a:lnTo>
                  <a:lnTo>
                    <a:pt x="272" y="114"/>
                  </a:lnTo>
                  <a:lnTo>
                    <a:pt x="298" y="172"/>
                  </a:lnTo>
                  <a:lnTo>
                    <a:pt x="618" y="996"/>
                  </a:lnTo>
                  <a:lnTo>
                    <a:pt x="640" y="1064"/>
                  </a:lnTo>
                  <a:lnTo>
                    <a:pt x="653" y="1133"/>
                  </a:lnTo>
                  <a:lnTo>
                    <a:pt x="662" y="1213"/>
                  </a:lnTo>
                  <a:lnTo>
                    <a:pt x="666" y="1293"/>
                  </a:lnTo>
                  <a:lnTo>
                    <a:pt x="662" y="1373"/>
                  </a:lnTo>
                  <a:lnTo>
                    <a:pt x="653" y="1453"/>
                  </a:lnTo>
                  <a:lnTo>
                    <a:pt x="640" y="1533"/>
                  </a:lnTo>
                  <a:lnTo>
                    <a:pt x="618" y="1591"/>
                  </a:lnTo>
                  <a:lnTo>
                    <a:pt x="591" y="1648"/>
                  </a:lnTo>
                  <a:lnTo>
                    <a:pt x="564" y="1682"/>
                  </a:lnTo>
                  <a:lnTo>
                    <a:pt x="533" y="1705"/>
                  </a:lnTo>
                  <a:lnTo>
                    <a:pt x="502" y="1717"/>
                  </a:lnTo>
                  <a:lnTo>
                    <a:pt x="471" y="1705"/>
                  </a:lnTo>
                  <a:lnTo>
                    <a:pt x="440" y="1682"/>
                  </a:lnTo>
                  <a:lnTo>
                    <a:pt x="414" y="1648"/>
                  </a:lnTo>
                  <a:lnTo>
                    <a:pt x="387" y="1591"/>
                  </a:lnTo>
                  <a:lnTo>
                    <a:pt x="67" y="767"/>
                  </a:lnTo>
                  <a:lnTo>
                    <a:pt x="45" y="698"/>
                  </a:lnTo>
                  <a:lnTo>
                    <a:pt x="32" y="629"/>
                  </a:lnTo>
                  <a:lnTo>
                    <a:pt x="23" y="549"/>
                  </a:lnTo>
                  <a:lnTo>
                    <a:pt x="19" y="469"/>
                  </a:lnTo>
                  <a:lnTo>
                    <a:pt x="23" y="389"/>
                  </a:lnTo>
                  <a:lnTo>
                    <a:pt x="32" y="309"/>
                  </a:lnTo>
                  <a:lnTo>
                    <a:pt x="45" y="240"/>
                  </a:lnTo>
                  <a:lnTo>
                    <a:pt x="67" y="172"/>
                  </a:lnTo>
                  <a:lnTo>
                    <a:pt x="94" y="114"/>
                  </a:lnTo>
                  <a:lnTo>
                    <a:pt x="121" y="80"/>
                  </a:lnTo>
                  <a:lnTo>
                    <a:pt x="152" y="57"/>
                  </a:lnTo>
                  <a:lnTo>
                    <a:pt x="183" y="46"/>
                  </a:lnTo>
                  <a:close/>
                  <a:moveTo>
                    <a:pt x="183" y="0"/>
                  </a:moveTo>
                  <a:lnTo>
                    <a:pt x="147" y="11"/>
                  </a:lnTo>
                  <a:lnTo>
                    <a:pt x="116" y="34"/>
                  </a:lnTo>
                  <a:lnTo>
                    <a:pt x="81" y="80"/>
                  </a:lnTo>
                  <a:lnTo>
                    <a:pt x="54" y="137"/>
                  </a:lnTo>
                  <a:lnTo>
                    <a:pt x="32" y="206"/>
                  </a:lnTo>
                  <a:lnTo>
                    <a:pt x="14" y="298"/>
                  </a:lnTo>
                  <a:lnTo>
                    <a:pt x="5" y="378"/>
                  </a:lnTo>
                  <a:lnTo>
                    <a:pt x="1" y="469"/>
                  </a:lnTo>
                  <a:lnTo>
                    <a:pt x="5" y="561"/>
                  </a:lnTo>
                  <a:lnTo>
                    <a:pt x="14" y="641"/>
                  </a:lnTo>
                  <a:lnTo>
                    <a:pt x="32" y="732"/>
                  </a:lnTo>
                  <a:lnTo>
                    <a:pt x="54" y="801"/>
                  </a:lnTo>
                  <a:lnTo>
                    <a:pt x="374" y="1625"/>
                  </a:lnTo>
                  <a:lnTo>
                    <a:pt x="405" y="1682"/>
                  </a:lnTo>
                  <a:lnTo>
                    <a:pt x="436" y="1728"/>
                  </a:lnTo>
                  <a:lnTo>
                    <a:pt x="467" y="1751"/>
                  </a:lnTo>
                  <a:lnTo>
                    <a:pt x="502" y="1762"/>
                  </a:lnTo>
                  <a:lnTo>
                    <a:pt x="538" y="1751"/>
                  </a:lnTo>
                  <a:lnTo>
                    <a:pt x="569" y="1728"/>
                  </a:lnTo>
                  <a:lnTo>
                    <a:pt x="604" y="1682"/>
                  </a:lnTo>
                  <a:lnTo>
                    <a:pt x="631" y="1625"/>
                  </a:lnTo>
                  <a:lnTo>
                    <a:pt x="653" y="1556"/>
                  </a:lnTo>
                  <a:lnTo>
                    <a:pt x="671" y="1476"/>
                  </a:lnTo>
                  <a:lnTo>
                    <a:pt x="680" y="1385"/>
                  </a:lnTo>
                  <a:lnTo>
                    <a:pt x="684" y="1293"/>
                  </a:lnTo>
                  <a:lnTo>
                    <a:pt x="680" y="1202"/>
                  </a:lnTo>
                  <a:lnTo>
                    <a:pt x="671" y="1121"/>
                  </a:lnTo>
                  <a:lnTo>
                    <a:pt x="653" y="1041"/>
                  </a:lnTo>
                  <a:lnTo>
                    <a:pt x="631" y="961"/>
                  </a:lnTo>
                  <a:lnTo>
                    <a:pt x="312" y="137"/>
                  </a:lnTo>
                  <a:lnTo>
                    <a:pt x="280" y="80"/>
                  </a:lnTo>
                  <a:lnTo>
                    <a:pt x="249" y="34"/>
                  </a:lnTo>
                  <a:lnTo>
                    <a:pt x="218" y="11"/>
                  </a:lnTo>
                  <a:lnTo>
                    <a:pt x="18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rot="10800000" flipH="1">
              <a:off x="2582456" y="2380432"/>
              <a:ext cx="151806" cy="154242"/>
            </a:xfrm>
            <a:custGeom>
              <a:avLst/>
              <a:gdLst/>
              <a:ahLst/>
              <a:cxnLst/>
              <a:rect l="l" t="t" r="r" b="b"/>
              <a:pathLst>
                <a:path w="476" h="1214" extrusionOk="0">
                  <a:moveTo>
                    <a:pt x="258" y="46"/>
                  </a:moveTo>
                  <a:lnTo>
                    <a:pt x="409" y="447"/>
                  </a:lnTo>
                  <a:lnTo>
                    <a:pt x="431" y="515"/>
                  </a:lnTo>
                  <a:lnTo>
                    <a:pt x="444" y="584"/>
                  </a:lnTo>
                  <a:lnTo>
                    <a:pt x="453" y="664"/>
                  </a:lnTo>
                  <a:lnTo>
                    <a:pt x="457" y="744"/>
                  </a:lnTo>
                  <a:lnTo>
                    <a:pt x="453" y="824"/>
                  </a:lnTo>
                  <a:lnTo>
                    <a:pt x="444" y="904"/>
                  </a:lnTo>
                  <a:lnTo>
                    <a:pt x="431" y="984"/>
                  </a:lnTo>
                  <a:lnTo>
                    <a:pt x="409" y="1042"/>
                  </a:lnTo>
                  <a:lnTo>
                    <a:pt x="382" y="1099"/>
                  </a:lnTo>
                  <a:lnTo>
                    <a:pt x="355" y="1133"/>
                  </a:lnTo>
                  <a:lnTo>
                    <a:pt x="324" y="1156"/>
                  </a:lnTo>
                  <a:lnTo>
                    <a:pt x="293" y="1168"/>
                  </a:lnTo>
                  <a:lnTo>
                    <a:pt x="262" y="1156"/>
                  </a:lnTo>
                  <a:lnTo>
                    <a:pt x="231" y="1133"/>
                  </a:lnTo>
                  <a:lnTo>
                    <a:pt x="205" y="1099"/>
                  </a:lnTo>
                  <a:lnTo>
                    <a:pt x="178" y="1042"/>
                  </a:lnTo>
                  <a:lnTo>
                    <a:pt x="23" y="653"/>
                  </a:lnTo>
                  <a:lnTo>
                    <a:pt x="258" y="46"/>
                  </a:lnTo>
                  <a:close/>
                  <a:moveTo>
                    <a:pt x="249" y="0"/>
                  </a:moveTo>
                  <a:lnTo>
                    <a:pt x="5" y="630"/>
                  </a:lnTo>
                  <a:lnTo>
                    <a:pt x="0" y="653"/>
                  </a:lnTo>
                  <a:lnTo>
                    <a:pt x="5" y="664"/>
                  </a:lnTo>
                  <a:lnTo>
                    <a:pt x="165" y="1076"/>
                  </a:lnTo>
                  <a:lnTo>
                    <a:pt x="191" y="1133"/>
                  </a:lnTo>
                  <a:lnTo>
                    <a:pt x="227" y="1179"/>
                  </a:lnTo>
                  <a:lnTo>
                    <a:pt x="258" y="1202"/>
                  </a:lnTo>
                  <a:lnTo>
                    <a:pt x="293" y="1213"/>
                  </a:lnTo>
                  <a:lnTo>
                    <a:pt x="329" y="1202"/>
                  </a:lnTo>
                  <a:lnTo>
                    <a:pt x="360" y="1179"/>
                  </a:lnTo>
                  <a:lnTo>
                    <a:pt x="395" y="1133"/>
                  </a:lnTo>
                  <a:lnTo>
                    <a:pt x="422" y="1076"/>
                  </a:lnTo>
                  <a:lnTo>
                    <a:pt x="444" y="1007"/>
                  </a:lnTo>
                  <a:lnTo>
                    <a:pt x="462" y="927"/>
                  </a:lnTo>
                  <a:lnTo>
                    <a:pt x="471" y="836"/>
                  </a:lnTo>
                  <a:lnTo>
                    <a:pt x="475" y="744"/>
                  </a:lnTo>
                  <a:lnTo>
                    <a:pt x="471" y="653"/>
                  </a:lnTo>
                  <a:lnTo>
                    <a:pt x="462" y="572"/>
                  </a:lnTo>
                  <a:lnTo>
                    <a:pt x="444" y="492"/>
                  </a:lnTo>
                  <a:lnTo>
                    <a:pt x="422" y="412"/>
                  </a:lnTo>
                  <a:lnTo>
                    <a:pt x="26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1"/>
          <p:cNvGrpSpPr/>
          <p:nvPr/>
        </p:nvGrpSpPr>
        <p:grpSpPr>
          <a:xfrm>
            <a:off x="7505644" y="3690059"/>
            <a:ext cx="571272" cy="572771"/>
            <a:chOff x="1822471" y="2377510"/>
            <a:chExt cx="246525" cy="238605"/>
          </a:xfrm>
        </p:grpSpPr>
        <p:sp>
          <p:nvSpPr>
            <p:cNvPr id="583" name="Google Shape;583;p21"/>
            <p:cNvSpPr/>
            <p:nvPr/>
          </p:nvSpPr>
          <p:spPr>
            <a:xfrm rot="10800000" flipH="1">
              <a:off x="1874774" y="2472037"/>
              <a:ext cx="81006" cy="82965"/>
            </a:xfrm>
            <a:custGeom>
              <a:avLst/>
              <a:gdLst/>
              <a:ahLst/>
              <a:cxnLst/>
              <a:rect l="l" t="t" r="r" b="b"/>
              <a:pathLst>
                <a:path w="254" h="653" extrusionOk="0">
                  <a:moveTo>
                    <a:pt x="103" y="0"/>
                  </a:moveTo>
                  <a:lnTo>
                    <a:pt x="1" y="263"/>
                  </a:lnTo>
                  <a:lnTo>
                    <a:pt x="152" y="652"/>
                  </a:lnTo>
                  <a:lnTo>
                    <a:pt x="254" y="389"/>
                  </a:lnTo>
                  <a:lnTo>
                    <a:pt x="103" y="0"/>
                  </a:lnTo>
                  <a:close/>
                </a:path>
              </a:pathLst>
            </a:custGeom>
            <a:solidFill>
              <a:srgbClr val="E5F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rot="10800000" flipH="1">
              <a:off x="1874774" y="2472037"/>
              <a:ext cx="65379" cy="65559"/>
            </a:xfrm>
            <a:custGeom>
              <a:avLst/>
              <a:gdLst/>
              <a:ahLst/>
              <a:cxnLst/>
              <a:rect l="l" t="t" r="r" b="b"/>
              <a:pathLst>
                <a:path w="205" h="516" extrusionOk="0">
                  <a:moveTo>
                    <a:pt x="54" y="0"/>
                  </a:moveTo>
                  <a:lnTo>
                    <a:pt x="1" y="126"/>
                  </a:lnTo>
                  <a:lnTo>
                    <a:pt x="152" y="515"/>
                  </a:lnTo>
                  <a:lnTo>
                    <a:pt x="205" y="378"/>
                  </a:lnTo>
                  <a:lnTo>
                    <a:pt x="54" y="0"/>
                  </a:lnTo>
                  <a:close/>
                </a:path>
              </a:pathLst>
            </a:custGeom>
            <a:solidFill>
              <a:srgbClr val="B8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rot="10800000" flipH="1">
              <a:off x="1871903" y="2469115"/>
              <a:ext cx="86746" cy="88810"/>
            </a:xfrm>
            <a:custGeom>
              <a:avLst/>
              <a:gdLst/>
              <a:ahLst/>
              <a:cxnLst/>
              <a:rect l="l" t="t" r="r" b="b"/>
              <a:pathLst>
                <a:path w="272" h="699" extrusionOk="0">
                  <a:moveTo>
                    <a:pt x="112" y="57"/>
                  </a:moveTo>
                  <a:lnTo>
                    <a:pt x="247" y="418"/>
                  </a:lnTo>
                  <a:lnTo>
                    <a:pt x="247" y="418"/>
                  </a:lnTo>
                  <a:lnTo>
                    <a:pt x="161" y="641"/>
                  </a:lnTo>
                  <a:lnTo>
                    <a:pt x="23" y="286"/>
                  </a:lnTo>
                  <a:lnTo>
                    <a:pt x="112" y="57"/>
                  </a:lnTo>
                  <a:close/>
                  <a:moveTo>
                    <a:pt x="112" y="0"/>
                  </a:moveTo>
                  <a:lnTo>
                    <a:pt x="103" y="12"/>
                  </a:lnTo>
                  <a:lnTo>
                    <a:pt x="5" y="263"/>
                  </a:lnTo>
                  <a:lnTo>
                    <a:pt x="1" y="286"/>
                  </a:lnTo>
                  <a:lnTo>
                    <a:pt x="5" y="298"/>
                  </a:lnTo>
                  <a:lnTo>
                    <a:pt x="156" y="687"/>
                  </a:lnTo>
                  <a:lnTo>
                    <a:pt x="161" y="698"/>
                  </a:lnTo>
                  <a:lnTo>
                    <a:pt x="170" y="687"/>
                  </a:lnTo>
                  <a:lnTo>
                    <a:pt x="267" y="435"/>
                  </a:lnTo>
                  <a:lnTo>
                    <a:pt x="272" y="412"/>
                  </a:lnTo>
                  <a:lnTo>
                    <a:pt x="267" y="401"/>
                  </a:lnTo>
                  <a:lnTo>
                    <a:pt x="116" y="12"/>
                  </a:lnTo>
                  <a:lnTo>
                    <a:pt x="11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rot="10800000" flipH="1">
              <a:off x="1832357" y="2598582"/>
              <a:ext cx="153082" cy="17533"/>
            </a:xfrm>
            <a:custGeom>
              <a:avLst/>
              <a:gdLst/>
              <a:ahLst/>
              <a:cxnLst/>
              <a:rect l="l" t="t" r="r" b="b"/>
              <a:pathLst>
                <a:path w="480" h="138" extrusionOk="0">
                  <a:moveTo>
                    <a:pt x="147" y="0"/>
                  </a:moveTo>
                  <a:lnTo>
                    <a:pt x="67" y="12"/>
                  </a:lnTo>
                  <a:lnTo>
                    <a:pt x="18" y="35"/>
                  </a:lnTo>
                  <a:lnTo>
                    <a:pt x="5" y="46"/>
                  </a:lnTo>
                  <a:lnTo>
                    <a:pt x="1" y="69"/>
                  </a:lnTo>
                  <a:lnTo>
                    <a:pt x="5" y="81"/>
                  </a:lnTo>
                  <a:lnTo>
                    <a:pt x="18" y="92"/>
                  </a:lnTo>
                  <a:lnTo>
                    <a:pt x="67" y="115"/>
                  </a:lnTo>
                  <a:lnTo>
                    <a:pt x="147" y="126"/>
                  </a:lnTo>
                  <a:lnTo>
                    <a:pt x="240" y="138"/>
                  </a:lnTo>
                  <a:lnTo>
                    <a:pt x="334" y="126"/>
                  </a:lnTo>
                  <a:lnTo>
                    <a:pt x="409" y="115"/>
                  </a:lnTo>
                  <a:lnTo>
                    <a:pt x="458" y="92"/>
                  </a:lnTo>
                  <a:lnTo>
                    <a:pt x="476" y="81"/>
                  </a:lnTo>
                  <a:lnTo>
                    <a:pt x="480" y="69"/>
                  </a:lnTo>
                  <a:lnTo>
                    <a:pt x="476" y="46"/>
                  </a:lnTo>
                  <a:lnTo>
                    <a:pt x="458" y="35"/>
                  </a:lnTo>
                  <a:lnTo>
                    <a:pt x="409" y="12"/>
                  </a:lnTo>
                  <a:lnTo>
                    <a:pt x="334" y="0"/>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rot="10800000" flipH="1">
              <a:off x="1922930" y="2429856"/>
              <a:ext cx="73989" cy="75723"/>
            </a:xfrm>
            <a:custGeom>
              <a:avLst/>
              <a:gdLst/>
              <a:ahLst/>
              <a:cxnLst/>
              <a:rect l="l" t="t" r="r" b="b"/>
              <a:pathLst>
                <a:path w="232" h="596" extrusionOk="0">
                  <a:moveTo>
                    <a:pt x="103" y="0"/>
                  </a:moveTo>
                  <a:lnTo>
                    <a:pt x="1" y="263"/>
                  </a:lnTo>
                  <a:lnTo>
                    <a:pt x="129" y="595"/>
                  </a:lnTo>
                  <a:lnTo>
                    <a:pt x="138" y="595"/>
                  </a:lnTo>
                  <a:lnTo>
                    <a:pt x="231" y="355"/>
                  </a:lnTo>
                  <a:lnTo>
                    <a:pt x="231" y="343"/>
                  </a:lnTo>
                  <a:lnTo>
                    <a:pt x="231" y="332"/>
                  </a:lnTo>
                  <a:lnTo>
                    <a:pt x="103" y="0"/>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rot="10800000" flipH="1">
              <a:off x="1922930" y="2429856"/>
              <a:ext cx="58362" cy="59715"/>
            </a:xfrm>
            <a:custGeom>
              <a:avLst/>
              <a:gdLst/>
              <a:ahLst/>
              <a:cxnLst/>
              <a:rect l="l" t="t" r="r" b="b"/>
              <a:pathLst>
                <a:path w="183" h="470" extrusionOk="0">
                  <a:moveTo>
                    <a:pt x="54" y="0"/>
                  </a:moveTo>
                  <a:lnTo>
                    <a:pt x="1" y="137"/>
                  </a:lnTo>
                  <a:lnTo>
                    <a:pt x="129" y="469"/>
                  </a:lnTo>
                  <a:lnTo>
                    <a:pt x="138" y="469"/>
                  </a:lnTo>
                  <a:lnTo>
                    <a:pt x="183" y="343"/>
                  </a:lnTo>
                  <a:lnTo>
                    <a:pt x="54" y="0"/>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rot="10800000" flipH="1">
              <a:off x="1920060" y="2426933"/>
              <a:ext cx="79730" cy="81568"/>
            </a:xfrm>
            <a:custGeom>
              <a:avLst/>
              <a:gdLst/>
              <a:ahLst/>
              <a:cxnLst/>
              <a:rect l="l" t="t" r="r" b="b"/>
              <a:pathLst>
                <a:path w="250" h="642" extrusionOk="0">
                  <a:moveTo>
                    <a:pt x="110" y="63"/>
                  </a:moveTo>
                  <a:lnTo>
                    <a:pt x="229" y="361"/>
                  </a:lnTo>
                  <a:lnTo>
                    <a:pt x="229" y="361"/>
                  </a:lnTo>
                  <a:lnTo>
                    <a:pt x="143" y="584"/>
                  </a:lnTo>
                  <a:lnTo>
                    <a:pt x="23" y="286"/>
                  </a:lnTo>
                  <a:lnTo>
                    <a:pt x="110" y="63"/>
                  </a:lnTo>
                  <a:close/>
                  <a:moveTo>
                    <a:pt x="112" y="0"/>
                  </a:moveTo>
                  <a:lnTo>
                    <a:pt x="103" y="12"/>
                  </a:lnTo>
                  <a:lnTo>
                    <a:pt x="5" y="263"/>
                  </a:lnTo>
                  <a:lnTo>
                    <a:pt x="1" y="286"/>
                  </a:lnTo>
                  <a:lnTo>
                    <a:pt x="5" y="298"/>
                  </a:lnTo>
                  <a:lnTo>
                    <a:pt x="134" y="630"/>
                  </a:lnTo>
                  <a:lnTo>
                    <a:pt x="143" y="641"/>
                  </a:lnTo>
                  <a:lnTo>
                    <a:pt x="152" y="630"/>
                  </a:lnTo>
                  <a:lnTo>
                    <a:pt x="245" y="389"/>
                  </a:lnTo>
                  <a:lnTo>
                    <a:pt x="249" y="366"/>
                  </a:lnTo>
                  <a:lnTo>
                    <a:pt x="245" y="332"/>
                  </a:lnTo>
                  <a:lnTo>
                    <a:pt x="116" y="12"/>
                  </a:lnTo>
                  <a:lnTo>
                    <a:pt x="11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rot="10800000" flipH="1">
              <a:off x="1966941" y="2429856"/>
              <a:ext cx="31254" cy="30747"/>
            </a:xfrm>
            <a:custGeom>
              <a:avLst/>
              <a:gdLst/>
              <a:ahLst/>
              <a:cxnLst/>
              <a:rect l="l" t="t" r="r" b="b"/>
              <a:pathLst>
                <a:path w="98" h="242" extrusionOk="0">
                  <a:moveTo>
                    <a:pt x="93" y="1"/>
                  </a:moveTo>
                  <a:lnTo>
                    <a:pt x="0" y="241"/>
                  </a:lnTo>
                  <a:lnTo>
                    <a:pt x="45" y="241"/>
                  </a:lnTo>
                  <a:lnTo>
                    <a:pt x="98" y="115"/>
                  </a:lnTo>
                  <a:lnTo>
                    <a:pt x="93" y="1"/>
                  </a:lnTo>
                  <a:close/>
                </a:path>
              </a:pathLst>
            </a:custGeom>
            <a:solidFill>
              <a:srgbClr val="D9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rot="10800000" flipH="1">
              <a:off x="1966941" y="2429856"/>
              <a:ext cx="21368" cy="17660"/>
            </a:xfrm>
            <a:custGeom>
              <a:avLst/>
              <a:gdLst/>
              <a:ahLst/>
              <a:cxnLst/>
              <a:rect l="l" t="t" r="r" b="b"/>
              <a:pathLst>
                <a:path w="67" h="139" extrusionOk="0">
                  <a:moveTo>
                    <a:pt x="49" y="1"/>
                  </a:moveTo>
                  <a:lnTo>
                    <a:pt x="0" y="138"/>
                  </a:lnTo>
                  <a:lnTo>
                    <a:pt x="45" y="138"/>
                  </a:lnTo>
                  <a:lnTo>
                    <a:pt x="67" y="92"/>
                  </a:lnTo>
                  <a:lnTo>
                    <a:pt x="49" y="1"/>
                  </a:lnTo>
                  <a:close/>
                </a:path>
              </a:pathLst>
            </a:custGeom>
            <a:solidFill>
              <a:srgbClr val="E5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rot="10800000" flipH="1">
              <a:off x="1964071" y="2426933"/>
              <a:ext cx="36995" cy="36464"/>
            </a:xfrm>
            <a:custGeom>
              <a:avLst/>
              <a:gdLst/>
              <a:ahLst/>
              <a:cxnLst/>
              <a:rect l="l" t="t" r="r" b="b"/>
              <a:pathLst>
                <a:path w="116" h="287" extrusionOk="0">
                  <a:moveTo>
                    <a:pt x="94" y="69"/>
                  </a:moveTo>
                  <a:lnTo>
                    <a:pt x="94" y="126"/>
                  </a:lnTo>
                  <a:lnTo>
                    <a:pt x="49" y="240"/>
                  </a:lnTo>
                  <a:lnTo>
                    <a:pt x="27" y="240"/>
                  </a:lnTo>
                  <a:lnTo>
                    <a:pt x="94" y="69"/>
                  </a:lnTo>
                  <a:close/>
                  <a:moveTo>
                    <a:pt x="94" y="0"/>
                  </a:moveTo>
                  <a:lnTo>
                    <a:pt x="0" y="240"/>
                  </a:lnTo>
                  <a:lnTo>
                    <a:pt x="0" y="252"/>
                  </a:lnTo>
                  <a:lnTo>
                    <a:pt x="0" y="263"/>
                  </a:lnTo>
                  <a:lnTo>
                    <a:pt x="5" y="275"/>
                  </a:lnTo>
                  <a:lnTo>
                    <a:pt x="9" y="275"/>
                  </a:lnTo>
                  <a:lnTo>
                    <a:pt x="54" y="286"/>
                  </a:lnTo>
                  <a:lnTo>
                    <a:pt x="63" y="286"/>
                  </a:lnTo>
                  <a:lnTo>
                    <a:pt x="111" y="160"/>
                  </a:lnTo>
                  <a:lnTo>
                    <a:pt x="116" y="137"/>
                  </a:lnTo>
                  <a:lnTo>
                    <a:pt x="111" y="23"/>
                  </a:lnTo>
                  <a:lnTo>
                    <a:pt x="107" y="11"/>
                  </a:lnTo>
                  <a:lnTo>
                    <a:pt x="102"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rot="10800000" flipH="1">
              <a:off x="1852130" y="2511296"/>
              <a:ext cx="65379" cy="66957"/>
            </a:xfrm>
            <a:custGeom>
              <a:avLst/>
              <a:gdLst/>
              <a:ahLst/>
              <a:cxnLst/>
              <a:rect l="l" t="t" r="r" b="b"/>
              <a:pathLst>
                <a:path w="205" h="527" extrusionOk="0">
                  <a:moveTo>
                    <a:pt x="178" y="0"/>
                  </a:moveTo>
                  <a:lnTo>
                    <a:pt x="169" y="11"/>
                  </a:lnTo>
                  <a:lnTo>
                    <a:pt x="161" y="23"/>
                  </a:lnTo>
                  <a:lnTo>
                    <a:pt x="10" y="412"/>
                  </a:lnTo>
                  <a:lnTo>
                    <a:pt x="5" y="435"/>
                  </a:lnTo>
                  <a:lnTo>
                    <a:pt x="1" y="458"/>
                  </a:lnTo>
                  <a:lnTo>
                    <a:pt x="5" y="492"/>
                  </a:lnTo>
                  <a:lnTo>
                    <a:pt x="10" y="504"/>
                  </a:lnTo>
                  <a:lnTo>
                    <a:pt x="19" y="526"/>
                  </a:lnTo>
                  <a:lnTo>
                    <a:pt x="41" y="526"/>
                  </a:lnTo>
                  <a:lnTo>
                    <a:pt x="50" y="504"/>
                  </a:lnTo>
                  <a:lnTo>
                    <a:pt x="201" y="126"/>
                  </a:lnTo>
                  <a:lnTo>
                    <a:pt x="205" y="103"/>
                  </a:lnTo>
                  <a:lnTo>
                    <a:pt x="205" y="69"/>
                  </a:lnTo>
                  <a:lnTo>
                    <a:pt x="205" y="46"/>
                  </a:lnTo>
                  <a:lnTo>
                    <a:pt x="201" y="23"/>
                  </a:lnTo>
                  <a:lnTo>
                    <a:pt x="192" y="11"/>
                  </a:lnTo>
                  <a:lnTo>
                    <a:pt x="178" y="0"/>
                  </a:lnTo>
                  <a:close/>
                </a:path>
              </a:pathLst>
            </a:custGeom>
            <a:solidFill>
              <a:srgbClr val="E5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rot="10800000" flipH="1">
              <a:off x="1852130" y="2511296"/>
              <a:ext cx="40184" cy="39386"/>
            </a:xfrm>
            <a:custGeom>
              <a:avLst/>
              <a:gdLst/>
              <a:ahLst/>
              <a:cxnLst/>
              <a:rect l="l" t="t" r="r" b="b"/>
              <a:pathLst>
                <a:path w="126" h="310" extrusionOk="0">
                  <a:moveTo>
                    <a:pt x="90" y="0"/>
                  </a:moveTo>
                  <a:lnTo>
                    <a:pt x="81" y="23"/>
                  </a:lnTo>
                  <a:lnTo>
                    <a:pt x="10" y="195"/>
                  </a:lnTo>
                  <a:lnTo>
                    <a:pt x="5" y="218"/>
                  </a:lnTo>
                  <a:lnTo>
                    <a:pt x="1" y="241"/>
                  </a:lnTo>
                  <a:lnTo>
                    <a:pt x="5" y="275"/>
                  </a:lnTo>
                  <a:lnTo>
                    <a:pt x="10" y="287"/>
                  </a:lnTo>
                  <a:lnTo>
                    <a:pt x="19" y="309"/>
                  </a:lnTo>
                  <a:lnTo>
                    <a:pt x="41" y="309"/>
                  </a:lnTo>
                  <a:lnTo>
                    <a:pt x="50" y="287"/>
                  </a:lnTo>
                  <a:lnTo>
                    <a:pt x="116" y="115"/>
                  </a:lnTo>
                  <a:lnTo>
                    <a:pt x="121" y="92"/>
                  </a:lnTo>
                  <a:lnTo>
                    <a:pt x="125" y="69"/>
                  </a:lnTo>
                  <a:lnTo>
                    <a:pt x="121" y="46"/>
                  </a:lnTo>
                  <a:lnTo>
                    <a:pt x="116" y="23"/>
                  </a:lnTo>
                  <a:lnTo>
                    <a:pt x="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rot="10800000" flipH="1">
              <a:off x="1849260" y="2508374"/>
              <a:ext cx="71119" cy="72801"/>
            </a:xfrm>
            <a:custGeom>
              <a:avLst/>
              <a:gdLst/>
              <a:ahLst/>
              <a:cxnLst/>
              <a:rect l="l" t="t" r="r" b="b"/>
              <a:pathLst>
                <a:path w="223" h="573" extrusionOk="0">
                  <a:moveTo>
                    <a:pt x="187" y="46"/>
                  </a:moveTo>
                  <a:lnTo>
                    <a:pt x="196" y="57"/>
                  </a:lnTo>
                  <a:lnTo>
                    <a:pt x="201" y="57"/>
                  </a:lnTo>
                  <a:lnTo>
                    <a:pt x="205" y="80"/>
                  </a:lnTo>
                  <a:lnTo>
                    <a:pt x="205" y="92"/>
                  </a:lnTo>
                  <a:lnTo>
                    <a:pt x="205" y="115"/>
                  </a:lnTo>
                  <a:lnTo>
                    <a:pt x="201" y="126"/>
                  </a:lnTo>
                  <a:lnTo>
                    <a:pt x="50" y="515"/>
                  </a:lnTo>
                  <a:lnTo>
                    <a:pt x="45" y="527"/>
                  </a:lnTo>
                  <a:lnTo>
                    <a:pt x="32" y="527"/>
                  </a:lnTo>
                  <a:lnTo>
                    <a:pt x="28" y="515"/>
                  </a:lnTo>
                  <a:lnTo>
                    <a:pt x="23" y="504"/>
                  </a:lnTo>
                  <a:lnTo>
                    <a:pt x="19" y="481"/>
                  </a:lnTo>
                  <a:lnTo>
                    <a:pt x="23" y="469"/>
                  </a:lnTo>
                  <a:lnTo>
                    <a:pt x="28" y="446"/>
                  </a:lnTo>
                  <a:lnTo>
                    <a:pt x="174" y="57"/>
                  </a:lnTo>
                  <a:lnTo>
                    <a:pt x="183" y="57"/>
                  </a:lnTo>
                  <a:lnTo>
                    <a:pt x="187" y="46"/>
                  </a:lnTo>
                  <a:close/>
                  <a:moveTo>
                    <a:pt x="187" y="0"/>
                  </a:moveTo>
                  <a:lnTo>
                    <a:pt x="174" y="12"/>
                  </a:lnTo>
                  <a:lnTo>
                    <a:pt x="165" y="34"/>
                  </a:lnTo>
                  <a:lnTo>
                    <a:pt x="14" y="424"/>
                  </a:lnTo>
                  <a:lnTo>
                    <a:pt x="5" y="446"/>
                  </a:lnTo>
                  <a:lnTo>
                    <a:pt x="1" y="481"/>
                  </a:lnTo>
                  <a:lnTo>
                    <a:pt x="5" y="515"/>
                  </a:lnTo>
                  <a:lnTo>
                    <a:pt x="14" y="549"/>
                  </a:lnTo>
                  <a:lnTo>
                    <a:pt x="23" y="572"/>
                  </a:lnTo>
                  <a:lnTo>
                    <a:pt x="50" y="572"/>
                  </a:lnTo>
                  <a:lnTo>
                    <a:pt x="63" y="549"/>
                  </a:lnTo>
                  <a:lnTo>
                    <a:pt x="214" y="160"/>
                  </a:lnTo>
                  <a:lnTo>
                    <a:pt x="223" y="126"/>
                  </a:lnTo>
                  <a:lnTo>
                    <a:pt x="223" y="92"/>
                  </a:lnTo>
                  <a:lnTo>
                    <a:pt x="223" y="57"/>
                  </a:lnTo>
                  <a:lnTo>
                    <a:pt x="214" y="34"/>
                  </a:lnTo>
                  <a:lnTo>
                    <a:pt x="201" y="12"/>
                  </a:lnTo>
                  <a:lnTo>
                    <a:pt x="187"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rot="10800000" flipH="1">
              <a:off x="1857871" y="2536072"/>
              <a:ext cx="35719" cy="36464"/>
            </a:xfrm>
            <a:custGeom>
              <a:avLst/>
              <a:gdLst/>
              <a:ahLst/>
              <a:cxnLst/>
              <a:rect l="l" t="t" r="r" b="b"/>
              <a:pathLst>
                <a:path w="112" h="287" extrusionOk="0">
                  <a:moveTo>
                    <a:pt x="85" y="1"/>
                  </a:moveTo>
                  <a:lnTo>
                    <a:pt x="80" y="12"/>
                  </a:lnTo>
                  <a:lnTo>
                    <a:pt x="1" y="218"/>
                  </a:lnTo>
                  <a:lnTo>
                    <a:pt x="1" y="230"/>
                  </a:lnTo>
                  <a:lnTo>
                    <a:pt x="23" y="287"/>
                  </a:lnTo>
                  <a:lnTo>
                    <a:pt x="112" y="58"/>
                  </a:lnTo>
                  <a:lnTo>
                    <a:pt x="94" y="12"/>
                  </a:lnTo>
                  <a:lnTo>
                    <a:pt x="85"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rot="10800000" flipH="1">
              <a:off x="1857871" y="2536072"/>
              <a:ext cx="21687" cy="23378"/>
            </a:xfrm>
            <a:custGeom>
              <a:avLst/>
              <a:gdLst/>
              <a:ahLst/>
              <a:cxnLst/>
              <a:rect l="l" t="t" r="r" b="b"/>
              <a:pathLst>
                <a:path w="68" h="184" extrusionOk="0">
                  <a:moveTo>
                    <a:pt x="41" y="1"/>
                  </a:moveTo>
                  <a:lnTo>
                    <a:pt x="1" y="115"/>
                  </a:lnTo>
                  <a:lnTo>
                    <a:pt x="1" y="127"/>
                  </a:lnTo>
                  <a:lnTo>
                    <a:pt x="23" y="184"/>
                  </a:lnTo>
                  <a:lnTo>
                    <a:pt x="67" y="69"/>
                  </a:lnTo>
                  <a:lnTo>
                    <a:pt x="41" y="1"/>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rot="10800000" flipH="1">
              <a:off x="1855001" y="2533149"/>
              <a:ext cx="41460" cy="42308"/>
            </a:xfrm>
            <a:custGeom>
              <a:avLst/>
              <a:gdLst/>
              <a:ahLst/>
              <a:cxnLst/>
              <a:rect l="l" t="t" r="r" b="b"/>
              <a:pathLst>
                <a:path w="130" h="333" extrusionOk="0">
                  <a:moveTo>
                    <a:pt x="94" y="47"/>
                  </a:moveTo>
                  <a:lnTo>
                    <a:pt x="107" y="81"/>
                  </a:lnTo>
                  <a:lnTo>
                    <a:pt x="32" y="276"/>
                  </a:lnTo>
                  <a:lnTo>
                    <a:pt x="21" y="247"/>
                  </a:lnTo>
                  <a:lnTo>
                    <a:pt x="94" y="47"/>
                  </a:lnTo>
                  <a:close/>
                  <a:moveTo>
                    <a:pt x="94" y="1"/>
                  </a:moveTo>
                  <a:lnTo>
                    <a:pt x="89" y="12"/>
                  </a:lnTo>
                  <a:lnTo>
                    <a:pt x="85" y="12"/>
                  </a:lnTo>
                  <a:lnTo>
                    <a:pt x="5" y="218"/>
                  </a:lnTo>
                  <a:lnTo>
                    <a:pt x="1" y="241"/>
                  </a:lnTo>
                  <a:lnTo>
                    <a:pt x="5" y="264"/>
                  </a:lnTo>
                  <a:lnTo>
                    <a:pt x="27" y="321"/>
                  </a:lnTo>
                  <a:lnTo>
                    <a:pt x="32" y="333"/>
                  </a:lnTo>
                  <a:lnTo>
                    <a:pt x="41" y="321"/>
                  </a:lnTo>
                  <a:lnTo>
                    <a:pt x="125" y="104"/>
                  </a:lnTo>
                  <a:lnTo>
                    <a:pt x="129" y="81"/>
                  </a:lnTo>
                  <a:lnTo>
                    <a:pt x="125" y="70"/>
                  </a:lnTo>
                  <a:lnTo>
                    <a:pt x="107" y="12"/>
                  </a:lnTo>
                  <a:lnTo>
                    <a:pt x="103" y="12"/>
                  </a:lnTo>
                  <a:lnTo>
                    <a:pt x="94"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rot="10800000" flipH="1">
              <a:off x="1845114" y="2552080"/>
              <a:ext cx="32849" cy="33542"/>
            </a:xfrm>
            <a:custGeom>
              <a:avLst/>
              <a:gdLst/>
              <a:ahLst/>
              <a:cxnLst/>
              <a:rect l="l" t="t" r="r" b="b"/>
              <a:pathLst>
                <a:path w="103" h="264" extrusionOk="0">
                  <a:moveTo>
                    <a:pt x="41" y="1"/>
                  </a:moveTo>
                  <a:lnTo>
                    <a:pt x="1" y="92"/>
                  </a:lnTo>
                  <a:lnTo>
                    <a:pt x="63" y="264"/>
                  </a:lnTo>
                  <a:lnTo>
                    <a:pt x="103" y="161"/>
                  </a:lnTo>
                  <a:lnTo>
                    <a:pt x="41" y="1"/>
                  </a:lnTo>
                  <a:close/>
                </a:path>
              </a:pathLst>
            </a:custGeom>
            <a:solidFill>
              <a:srgbClr val="ADC4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rot="10800000" flipH="1">
              <a:off x="1845114" y="2552080"/>
              <a:ext cx="25833" cy="27697"/>
            </a:xfrm>
            <a:custGeom>
              <a:avLst/>
              <a:gdLst/>
              <a:ahLst/>
              <a:cxnLst/>
              <a:rect l="l" t="t" r="r" b="b"/>
              <a:pathLst>
                <a:path w="81" h="218" extrusionOk="0">
                  <a:moveTo>
                    <a:pt x="18" y="1"/>
                  </a:moveTo>
                  <a:lnTo>
                    <a:pt x="1" y="46"/>
                  </a:lnTo>
                  <a:lnTo>
                    <a:pt x="63" y="218"/>
                  </a:lnTo>
                  <a:lnTo>
                    <a:pt x="81" y="161"/>
                  </a:lnTo>
                  <a:lnTo>
                    <a:pt x="18" y="1"/>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rot="10800000" flipH="1">
              <a:off x="1842244" y="2549158"/>
              <a:ext cx="38589" cy="39386"/>
            </a:xfrm>
            <a:custGeom>
              <a:avLst/>
              <a:gdLst/>
              <a:ahLst/>
              <a:cxnLst/>
              <a:rect l="l" t="t" r="r" b="b"/>
              <a:pathLst>
                <a:path w="121" h="310" extrusionOk="0">
                  <a:moveTo>
                    <a:pt x="47" y="52"/>
                  </a:moveTo>
                  <a:lnTo>
                    <a:pt x="98" y="184"/>
                  </a:lnTo>
                  <a:lnTo>
                    <a:pt x="72" y="253"/>
                  </a:lnTo>
                  <a:lnTo>
                    <a:pt x="23" y="115"/>
                  </a:lnTo>
                  <a:lnTo>
                    <a:pt x="47" y="52"/>
                  </a:lnTo>
                  <a:close/>
                  <a:moveTo>
                    <a:pt x="50" y="1"/>
                  </a:moveTo>
                  <a:lnTo>
                    <a:pt x="41" y="12"/>
                  </a:lnTo>
                  <a:lnTo>
                    <a:pt x="5" y="104"/>
                  </a:lnTo>
                  <a:lnTo>
                    <a:pt x="1" y="115"/>
                  </a:lnTo>
                  <a:lnTo>
                    <a:pt x="5" y="138"/>
                  </a:lnTo>
                  <a:lnTo>
                    <a:pt x="67" y="298"/>
                  </a:lnTo>
                  <a:lnTo>
                    <a:pt x="72" y="310"/>
                  </a:lnTo>
                  <a:lnTo>
                    <a:pt x="81" y="298"/>
                  </a:lnTo>
                  <a:lnTo>
                    <a:pt x="116" y="207"/>
                  </a:lnTo>
                  <a:lnTo>
                    <a:pt x="121" y="184"/>
                  </a:lnTo>
                  <a:lnTo>
                    <a:pt x="116" y="173"/>
                  </a:lnTo>
                  <a:lnTo>
                    <a:pt x="54" y="12"/>
                  </a:lnTo>
                  <a:lnTo>
                    <a:pt x="5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rot="10800000" flipH="1">
              <a:off x="1825341" y="2560720"/>
              <a:ext cx="44330" cy="45231"/>
            </a:xfrm>
            <a:custGeom>
              <a:avLst/>
              <a:gdLst/>
              <a:ahLst/>
              <a:cxnLst/>
              <a:rect l="l" t="t" r="r" b="b"/>
              <a:pathLst>
                <a:path w="139" h="356" extrusionOk="0">
                  <a:moveTo>
                    <a:pt x="111" y="1"/>
                  </a:moveTo>
                  <a:lnTo>
                    <a:pt x="107" y="12"/>
                  </a:lnTo>
                  <a:lnTo>
                    <a:pt x="5" y="275"/>
                  </a:lnTo>
                  <a:lnTo>
                    <a:pt x="1" y="287"/>
                  </a:lnTo>
                  <a:lnTo>
                    <a:pt x="1" y="310"/>
                  </a:lnTo>
                  <a:lnTo>
                    <a:pt x="1" y="321"/>
                  </a:lnTo>
                  <a:lnTo>
                    <a:pt x="5" y="344"/>
                  </a:lnTo>
                  <a:lnTo>
                    <a:pt x="14" y="344"/>
                  </a:lnTo>
                  <a:lnTo>
                    <a:pt x="18" y="355"/>
                  </a:lnTo>
                  <a:lnTo>
                    <a:pt x="27" y="344"/>
                  </a:lnTo>
                  <a:lnTo>
                    <a:pt x="32" y="344"/>
                  </a:lnTo>
                  <a:lnTo>
                    <a:pt x="134" y="81"/>
                  </a:lnTo>
                  <a:lnTo>
                    <a:pt x="138" y="69"/>
                  </a:lnTo>
                  <a:lnTo>
                    <a:pt x="138" y="46"/>
                  </a:lnTo>
                  <a:lnTo>
                    <a:pt x="138" y="35"/>
                  </a:lnTo>
                  <a:lnTo>
                    <a:pt x="134" y="12"/>
                  </a:lnTo>
                  <a:lnTo>
                    <a:pt x="125" y="1"/>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rot="10800000" flipH="1">
              <a:off x="1825341" y="2560720"/>
              <a:ext cx="25833" cy="26300"/>
            </a:xfrm>
            <a:custGeom>
              <a:avLst/>
              <a:gdLst/>
              <a:ahLst/>
              <a:cxnLst/>
              <a:rect l="l" t="t" r="r" b="b"/>
              <a:pathLst>
                <a:path w="81" h="207" extrusionOk="0">
                  <a:moveTo>
                    <a:pt x="58" y="0"/>
                  </a:moveTo>
                  <a:lnTo>
                    <a:pt x="49" y="12"/>
                  </a:lnTo>
                  <a:lnTo>
                    <a:pt x="5" y="126"/>
                  </a:lnTo>
                  <a:lnTo>
                    <a:pt x="1" y="138"/>
                  </a:lnTo>
                  <a:lnTo>
                    <a:pt x="1" y="161"/>
                  </a:lnTo>
                  <a:lnTo>
                    <a:pt x="1" y="172"/>
                  </a:lnTo>
                  <a:lnTo>
                    <a:pt x="5" y="195"/>
                  </a:lnTo>
                  <a:lnTo>
                    <a:pt x="14" y="195"/>
                  </a:lnTo>
                  <a:lnTo>
                    <a:pt x="18" y="206"/>
                  </a:lnTo>
                  <a:lnTo>
                    <a:pt x="27" y="195"/>
                  </a:lnTo>
                  <a:lnTo>
                    <a:pt x="32" y="195"/>
                  </a:lnTo>
                  <a:lnTo>
                    <a:pt x="76" y="69"/>
                  </a:lnTo>
                  <a:lnTo>
                    <a:pt x="80" y="58"/>
                  </a:lnTo>
                  <a:lnTo>
                    <a:pt x="80" y="46"/>
                  </a:lnTo>
                  <a:lnTo>
                    <a:pt x="80" y="23"/>
                  </a:lnTo>
                  <a:lnTo>
                    <a:pt x="76" y="12"/>
                  </a:lnTo>
                  <a:lnTo>
                    <a:pt x="72" y="0"/>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rot="10800000" flipH="1">
              <a:off x="1822471" y="2557798"/>
              <a:ext cx="49752" cy="51075"/>
            </a:xfrm>
            <a:custGeom>
              <a:avLst/>
              <a:gdLst/>
              <a:ahLst/>
              <a:cxnLst/>
              <a:rect l="l" t="t" r="r" b="b"/>
              <a:pathLst>
                <a:path w="156" h="402" extrusionOk="0">
                  <a:moveTo>
                    <a:pt x="129" y="46"/>
                  </a:moveTo>
                  <a:lnTo>
                    <a:pt x="134" y="58"/>
                  </a:lnTo>
                  <a:lnTo>
                    <a:pt x="138" y="69"/>
                  </a:lnTo>
                  <a:lnTo>
                    <a:pt x="134" y="92"/>
                  </a:lnTo>
                  <a:lnTo>
                    <a:pt x="36" y="344"/>
                  </a:lnTo>
                  <a:lnTo>
                    <a:pt x="27" y="355"/>
                  </a:lnTo>
                  <a:lnTo>
                    <a:pt x="23" y="344"/>
                  </a:lnTo>
                  <a:lnTo>
                    <a:pt x="18" y="333"/>
                  </a:lnTo>
                  <a:lnTo>
                    <a:pt x="23" y="310"/>
                  </a:lnTo>
                  <a:lnTo>
                    <a:pt x="120" y="58"/>
                  </a:lnTo>
                  <a:lnTo>
                    <a:pt x="129" y="46"/>
                  </a:lnTo>
                  <a:close/>
                  <a:moveTo>
                    <a:pt x="129" y="1"/>
                  </a:moveTo>
                  <a:lnTo>
                    <a:pt x="120" y="12"/>
                  </a:lnTo>
                  <a:lnTo>
                    <a:pt x="112" y="24"/>
                  </a:lnTo>
                  <a:lnTo>
                    <a:pt x="10" y="275"/>
                  </a:lnTo>
                  <a:lnTo>
                    <a:pt x="5" y="298"/>
                  </a:lnTo>
                  <a:lnTo>
                    <a:pt x="1" y="333"/>
                  </a:lnTo>
                  <a:lnTo>
                    <a:pt x="5" y="355"/>
                  </a:lnTo>
                  <a:lnTo>
                    <a:pt x="10" y="378"/>
                  </a:lnTo>
                  <a:lnTo>
                    <a:pt x="18" y="390"/>
                  </a:lnTo>
                  <a:lnTo>
                    <a:pt x="27" y="401"/>
                  </a:lnTo>
                  <a:lnTo>
                    <a:pt x="36" y="390"/>
                  </a:lnTo>
                  <a:lnTo>
                    <a:pt x="45" y="378"/>
                  </a:lnTo>
                  <a:lnTo>
                    <a:pt x="147" y="115"/>
                  </a:lnTo>
                  <a:lnTo>
                    <a:pt x="152" y="92"/>
                  </a:lnTo>
                  <a:lnTo>
                    <a:pt x="156" y="69"/>
                  </a:lnTo>
                  <a:lnTo>
                    <a:pt x="152" y="46"/>
                  </a:lnTo>
                  <a:lnTo>
                    <a:pt x="147" y="24"/>
                  </a:lnTo>
                  <a:lnTo>
                    <a:pt x="138" y="12"/>
                  </a:lnTo>
                  <a:lnTo>
                    <a:pt x="129"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rot="10800000" flipH="1">
              <a:off x="1979698" y="2419691"/>
              <a:ext cx="27108" cy="27824"/>
            </a:xfrm>
            <a:custGeom>
              <a:avLst/>
              <a:gdLst/>
              <a:ahLst/>
              <a:cxnLst/>
              <a:rect l="l" t="t" r="r" b="b"/>
              <a:pathLst>
                <a:path w="85" h="219" extrusionOk="0">
                  <a:moveTo>
                    <a:pt x="62" y="1"/>
                  </a:moveTo>
                  <a:lnTo>
                    <a:pt x="58" y="12"/>
                  </a:lnTo>
                  <a:lnTo>
                    <a:pt x="5" y="138"/>
                  </a:lnTo>
                  <a:lnTo>
                    <a:pt x="0" y="161"/>
                  </a:lnTo>
                  <a:lnTo>
                    <a:pt x="0" y="173"/>
                  </a:lnTo>
                  <a:lnTo>
                    <a:pt x="0" y="195"/>
                  </a:lnTo>
                  <a:lnTo>
                    <a:pt x="5" y="207"/>
                  </a:lnTo>
                  <a:lnTo>
                    <a:pt x="14" y="218"/>
                  </a:lnTo>
                  <a:lnTo>
                    <a:pt x="27" y="218"/>
                  </a:lnTo>
                  <a:lnTo>
                    <a:pt x="31" y="207"/>
                  </a:lnTo>
                  <a:lnTo>
                    <a:pt x="80" y="81"/>
                  </a:lnTo>
                  <a:lnTo>
                    <a:pt x="85" y="58"/>
                  </a:lnTo>
                  <a:lnTo>
                    <a:pt x="85" y="47"/>
                  </a:lnTo>
                  <a:lnTo>
                    <a:pt x="85" y="24"/>
                  </a:lnTo>
                  <a:lnTo>
                    <a:pt x="80" y="12"/>
                  </a:lnTo>
                  <a:lnTo>
                    <a:pt x="76" y="1"/>
                  </a:lnTo>
                  <a:close/>
                </a:path>
              </a:pathLst>
            </a:custGeom>
            <a:solidFill>
              <a:srgbClr val="E5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rot="10800000" flipH="1">
              <a:off x="1979698" y="2419691"/>
              <a:ext cx="17222" cy="17533"/>
            </a:xfrm>
            <a:custGeom>
              <a:avLst/>
              <a:gdLst/>
              <a:ahLst/>
              <a:cxnLst/>
              <a:rect l="l" t="t" r="r" b="b"/>
              <a:pathLst>
                <a:path w="54" h="138" extrusionOk="0">
                  <a:moveTo>
                    <a:pt x="36" y="0"/>
                  </a:moveTo>
                  <a:lnTo>
                    <a:pt x="27" y="11"/>
                  </a:lnTo>
                  <a:lnTo>
                    <a:pt x="22" y="23"/>
                  </a:lnTo>
                  <a:lnTo>
                    <a:pt x="5" y="57"/>
                  </a:lnTo>
                  <a:lnTo>
                    <a:pt x="0" y="80"/>
                  </a:lnTo>
                  <a:lnTo>
                    <a:pt x="0" y="92"/>
                  </a:lnTo>
                  <a:lnTo>
                    <a:pt x="0" y="114"/>
                  </a:lnTo>
                  <a:lnTo>
                    <a:pt x="5" y="126"/>
                  </a:lnTo>
                  <a:lnTo>
                    <a:pt x="14" y="137"/>
                  </a:lnTo>
                  <a:lnTo>
                    <a:pt x="27" y="137"/>
                  </a:lnTo>
                  <a:lnTo>
                    <a:pt x="31" y="126"/>
                  </a:lnTo>
                  <a:lnTo>
                    <a:pt x="49" y="80"/>
                  </a:lnTo>
                  <a:lnTo>
                    <a:pt x="53" y="69"/>
                  </a:lnTo>
                  <a:lnTo>
                    <a:pt x="53" y="46"/>
                  </a:lnTo>
                  <a:lnTo>
                    <a:pt x="53" y="34"/>
                  </a:lnTo>
                  <a:lnTo>
                    <a:pt x="49" y="23"/>
                  </a:lnTo>
                  <a:lnTo>
                    <a:pt x="40" y="11"/>
                  </a:lnTo>
                  <a:lnTo>
                    <a:pt x="36" y="0"/>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rot="10800000" flipH="1">
              <a:off x="1976828" y="2416769"/>
              <a:ext cx="32849" cy="33542"/>
            </a:xfrm>
            <a:custGeom>
              <a:avLst/>
              <a:gdLst/>
              <a:ahLst/>
              <a:cxnLst/>
              <a:rect l="l" t="t" r="r" b="b"/>
              <a:pathLst>
                <a:path w="103" h="264" extrusionOk="0">
                  <a:moveTo>
                    <a:pt x="76" y="46"/>
                  </a:moveTo>
                  <a:lnTo>
                    <a:pt x="85" y="57"/>
                  </a:lnTo>
                  <a:lnTo>
                    <a:pt x="85" y="69"/>
                  </a:lnTo>
                  <a:lnTo>
                    <a:pt x="85" y="80"/>
                  </a:lnTo>
                  <a:lnTo>
                    <a:pt x="31" y="217"/>
                  </a:lnTo>
                  <a:lnTo>
                    <a:pt x="23" y="217"/>
                  </a:lnTo>
                  <a:lnTo>
                    <a:pt x="18" y="195"/>
                  </a:lnTo>
                  <a:lnTo>
                    <a:pt x="23" y="183"/>
                  </a:lnTo>
                  <a:lnTo>
                    <a:pt x="71" y="57"/>
                  </a:lnTo>
                  <a:lnTo>
                    <a:pt x="76" y="46"/>
                  </a:lnTo>
                  <a:close/>
                  <a:moveTo>
                    <a:pt x="67" y="0"/>
                  </a:moveTo>
                  <a:lnTo>
                    <a:pt x="58" y="23"/>
                  </a:lnTo>
                  <a:lnTo>
                    <a:pt x="9" y="149"/>
                  </a:lnTo>
                  <a:lnTo>
                    <a:pt x="5" y="172"/>
                  </a:lnTo>
                  <a:lnTo>
                    <a:pt x="0" y="195"/>
                  </a:lnTo>
                  <a:lnTo>
                    <a:pt x="5" y="229"/>
                  </a:lnTo>
                  <a:lnTo>
                    <a:pt x="9" y="252"/>
                  </a:lnTo>
                  <a:lnTo>
                    <a:pt x="18" y="263"/>
                  </a:lnTo>
                  <a:lnTo>
                    <a:pt x="36" y="263"/>
                  </a:lnTo>
                  <a:lnTo>
                    <a:pt x="45" y="252"/>
                  </a:lnTo>
                  <a:lnTo>
                    <a:pt x="98" y="114"/>
                  </a:lnTo>
                  <a:lnTo>
                    <a:pt x="102" y="92"/>
                  </a:lnTo>
                  <a:lnTo>
                    <a:pt x="102" y="69"/>
                  </a:lnTo>
                  <a:lnTo>
                    <a:pt x="102" y="46"/>
                  </a:lnTo>
                  <a:lnTo>
                    <a:pt x="98" y="23"/>
                  </a:lnTo>
                  <a:lnTo>
                    <a:pt x="8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rot="10800000" flipH="1">
              <a:off x="1990860" y="2405207"/>
              <a:ext cx="29978" cy="30620"/>
            </a:xfrm>
            <a:custGeom>
              <a:avLst/>
              <a:gdLst/>
              <a:ahLst/>
              <a:cxnLst/>
              <a:rect l="l" t="t" r="r" b="b"/>
              <a:pathLst>
                <a:path w="94" h="241" extrusionOk="0">
                  <a:moveTo>
                    <a:pt x="41" y="0"/>
                  </a:moveTo>
                  <a:lnTo>
                    <a:pt x="1" y="103"/>
                  </a:lnTo>
                  <a:lnTo>
                    <a:pt x="54" y="229"/>
                  </a:lnTo>
                  <a:lnTo>
                    <a:pt x="58" y="241"/>
                  </a:lnTo>
                  <a:lnTo>
                    <a:pt x="72" y="241"/>
                  </a:lnTo>
                  <a:lnTo>
                    <a:pt x="76" y="229"/>
                  </a:lnTo>
                  <a:lnTo>
                    <a:pt x="89" y="195"/>
                  </a:lnTo>
                  <a:lnTo>
                    <a:pt x="94" y="184"/>
                  </a:lnTo>
                  <a:lnTo>
                    <a:pt x="94" y="161"/>
                  </a:lnTo>
                  <a:lnTo>
                    <a:pt x="94" y="149"/>
                  </a:lnTo>
                  <a:lnTo>
                    <a:pt x="89" y="138"/>
                  </a:lnTo>
                  <a:lnTo>
                    <a:pt x="41" y="0"/>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rot="10800000" flipH="1">
              <a:off x="1990860" y="2405207"/>
              <a:ext cx="27108" cy="24775"/>
            </a:xfrm>
            <a:custGeom>
              <a:avLst/>
              <a:gdLst/>
              <a:ahLst/>
              <a:cxnLst/>
              <a:rect l="l" t="t" r="r" b="b"/>
              <a:pathLst>
                <a:path w="85" h="195" extrusionOk="0">
                  <a:moveTo>
                    <a:pt x="23" y="0"/>
                  </a:moveTo>
                  <a:lnTo>
                    <a:pt x="1" y="57"/>
                  </a:lnTo>
                  <a:lnTo>
                    <a:pt x="54" y="183"/>
                  </a:lnTo>
                  <a:lnTo>
                    <a:pt x="58" y="195"/>
                  </a:lnTo>
                  <a:lnTo>
                    <a:pt x="72" y="195"/>
                  </a:lnTo>
                  <a:lnTo>
                    <a:pt x="76" y="183"/>
                  </a:lnTo>
                  <a:lnTo>
                    <a:pt x="85" y="172"/>
                  </a:lnTo>
                  <a:lnTo>
                    <a:pt x="23" y="0"/>
                  </a:lnTo>
                  <a:close/>
                </a:path>
              </a:pathLst>
            </a:custGeom>
            <a:solidFill>
              <a:srgbClr val="E8F4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1"/>
            <p:cNvSpPr/>
            <p:nvPr/>
          </p:nvSpPr>
          <p:spPr>
            <a:xfrm rot="10800000" flipH="1">
              <a:off x="1987990" y="2402285"/>
              <a:ext cx="35719" cy="36464"/>
            </a:xfrm>
            <a:custGeom>
              <a:avLst/>
              <a:gdLst/>
              <a:ahLst/>
              <a:cxnLst/>
              <a:rect l="l" t="t" r="r" b="b"/>
              <a:pathLst>
                <a:path w="112" h="287" extrusionOk="0">
                  <a:moveTo>
                    <a:pt x="48" y="63"/>
                  </a:moveTo>
                  <a:lnTo>
                    <a:pt x="94" y="172"/>
                  </a:lnTo>
                  <a:lnTo>
                    <a:pt x="94" y="184"/>
                  </a:lnTo>
                  <a:lnTo>
                    <a:pt x="94" y="207"/>
                  </a:lnTo>
                  <a:lnTo>
                    <a:pt x="81" y="241"/>
                  </a:lnTo>
                  <a:lnTo>
                    <a:pt x="67" y="241"/>
                  </a:lnTo>
                  <a:lnTo>
                    <a:pt x="23" y="126"/>
                  </a:lnTo>
                  <a:lnTo>
                    <a:pt x="48" y="63"/>
                  </a:lnTo>
                  <a:close/>
                  <a:moveTo>
                    <a:pt x="50" y="1"/>
                  </a:moveTo>
                  <a:lnTo>
                    <a:pt x="41" y="12"/>
                  </a:lnTo>
                  <a:lnTo>
                    <a:pt x="5" y="104"/>
                  </a:lnTo>
                  <a:lnTo>
                    <a:pt x="1" y="126"/>
                  </a:lnTo>
                  <a:lnTo>
                    <a:pt x="5" y="138"/>
                  </a:lnTo>
                  <a:lnTo>
                    <a:pt x="54" y="264"/>
                  </a:lnTo>
                  <a:lnTo>
                    <a:pt x="63" y="287"/>
                  </a:lnTo>
                  <a:lnTo>
                    <a:pt x="85" y="287"/>
                  </a:lnTo>
                  <a:lnTo>
                    <a:pt x="94" y="264"/>
                  </a:lnTo>
                  <a:lnTo>
                    <a:pt x="107" y="241"/>
                  </a:lnTo>
                  <a:lnTo>
                    <a:pt x="112" y="218"/>
                  </a:lnTo>
                  <a:lnTo>
                    <a:pt x="112" y="184"/>
                  </a:lnTo>
                  <a:lnTo>
                    <a:pt x="112" y="161"/>
                  </a:lnTo>
                  <a:lnTo>
                    <a:pt x="107" y="138"/>
                  </a:lnTo>
                  <a:lnTo>
                    <a:pt x="54" y="12"/>
                  </a:lnTo>
                  <a:lnTo>
                    <a:pt x="50"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1"/>
            <p:cNvSpPr/>
            <p:nvPr/>
          </p:nvSpPr>
          <p:spPr>
            <a:xfrm rot="10800000" flipH="1">
              <a:off x="1917190" y="2474959"/>
              <a:ext cx="35719" cy="36464"/>
            </a:xfrm>
            <a:custGeom>
              <a:avLst/>
              <a:gdLst/>
              <a:ahLst/>
              <a:cxnLst/>
              <a:rect l="l" t="t" r="r" b="b"/>
              <a:pathLst>
                <a:path w="112" h="287" extrusionOk="0">
                  <a:moveTo>
                    <a:pt x="90" y="0"/>
                  </a:moveTo>
                  <a:lnTo>
                    <a:pt x="81" y="12"/>
                  </a:lnTo>
                  <a:lnTo>
                    <a:pt x="5" y="206"/>
                  </a:lnTo>
                  <a:lnTo>
                    <a:pt x="5" y="229"/>
                  </a:lnTo>
                  <a:lnTo>
                    <a:pt x="1" y="241"/>
                  </a:lnTo>
                  <a:lnTo>
                    <a:pt x="5" y="264"/>
                  </a:lnTo>
                  <a:lnTo>
                    <a:pt x="5" y="275"/>
                  </a:lnTo>
                  <a:lnTo>
                    <a:pt x="14" y="286"/>
                  </a:lnTo>
                  <a:lnTo>
                    <a:pt x="28" y="286"/>
                  </a:lnTo>
                  <a:lnTo>
                    <a:pt x="32" y="275"/>
                  </a:lnTo>
                  <a:lnTo>
                    <a:pt x="107" y="81"/>
                  </a:lnTo>
                  <a:lnTo>
                    <a:pt x="112" y="69"/>
                  </a:lnTo>
                  <a:lnTo>
                    <a:pt x="112" y="46"/>
                  </a:lnTo>
                  <a:lnTo>
                    <a:pt x="112" y="35"/>
                  </a:lnTo>
                  <a:lnTo>
                    <a:pt x="107" y="12"/>
                  </a:lnTo>
                  <a:lnTo>
                    <a:pt x="103" y="0"/>
                  </a:lnTo>
                  <a:close/>
                </a:path>
              </a:pathLst>
            </a:custGeom>
            <a:solidFill>
              <a:srgbClr val="C0D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1"/>
            <p:cNvSpPr/>
            <p:nvPr/>
          </p:nvSpPr>
          <p:spPr>
            <a:xfrm rot="10800000" flipH="1">
              <a:off x="1917190" y="2474959"/>
              <a:ext cx="21687" cy="21980"/>
            </a:xfrm>
            <a:custGeom>
              <a:avLst/>
              <a:gdLst/>
              <a:ahLst/>
              <a:cxnLst/>
              <a:rect l="l" t="t" r="r" b="b"/>
              <a:pathLst>
                <a:path w="68" h="173" extrusionOk="0">
                  <a:moveTo>
                    <a:pt x="50" y="1"/>
                  </a:moveTo>
                  <a:lnTo>
                    <a:pt x="41" y="12"/>
                  </a:lnTo>
                  <a:lnTo>
                    <a:pt x="36" y="24"/>
                  </a:lnTo>
                  <a:lnTo>
                    <a:pt x="5" y="92"/>
                  </a:lnTo>
                  <a:lnTo>
                    <a:pt x="5" y="115"/>
                  </a:lnTo>
                  <a:lnTo>
                    <a:pt x="1" y="127"/>
                  </a:lnTo>
                  <a:lnTo>
                    <a:pt x="5" y="150"/>
                  </a:lnTo>
                  <a:lnTo>
                    <a:pt x="5" y="161"/>
                  </a:lnTo>
                  <a:lnTo>
                    <a:pt x="14" y="172"/>
                  </a:lnTo>
                  <a:lnTo>
                    <a:pt x="28" y="172"/>
                  </a:lnTo>
                  <a:lnTo>
                    <a:pt x="32" y="161"/>
                  </a:lnTo>
                  <a:lnTo>
                    <a:pt x="63" y="81"/>
                  </a:lnTo>
                  <a:lnTo>
                    <a:pt x="68" y="70"/>
                  </a:lnTo>
                  <a:lnTo>
                    <a:pt x="68" y="47"/>
                  </a:lnTo>
                  <a:lnTo>
                    <a:pt x="68" y="35"/>
                  </a:lnTo>
                  <a:lnTo>
                    <a:pt x="63" y="24"/>
                  </a:lnTo>
                  <a:lnTo>
                    <a:pt x="54" y="12"/>
                  </a:lnTo>
                  <a:lnTo>
                    <a:pt x="50" y="1"/>
                  </a:lnTo>
                  <a:close/>
                </a:path>
              </a:pathLst>
            </a:custGeom>
            <a:solidFill>
              <a:srgbClr val="DA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rot="10800000" flipH="1">
              <a:off x="1914639" y="2472037"/>
              <a:ext cx="41141" cy="42308"/>
            </a:xfrm>
            <a:custGeom>
              <a:avLst/>
              <a:gdLst/>
              <a:ahLst/>
              <a:cxnLst/>
              <a:rect l="l" t="t" r="r" b="b"/>
              <a:pathLst>
                <a:path w="129" h="333" extrusionOk="0">
                  <a:moveTo>
                    <a:pt x="102" y="46"/>
                  </a:moveTo>
                  <a:lnTo>
                    <a:pt x="111" y="58"/>
                  </a:lnTo>
                  <a:lnTo>
                    <a:pt x="111" y="69"/>
                  </a:lnTo>
                  <a:lnTo>
                    <a:pt x="111" y="92"/>
                  </a:lnTo>
                  <a:lnTo>
                    <a:pt x="36" y="287"/>
                  </a:lnTo>
                  <a:lnTo>
                    <a:pt x="22" y="287"/>
                  </a:lnTo>
                  <a:lnTo>
                    <a:pt x="18" y="264"/>
                  </a:lnTo>
                  <a:lnTo>
                    <a:pt x="22" y="252"/>
                  </a:lnTo>
                  <a:lnTo>
                    <a:pt x="98" y="58"/>
                  </a:lnTo>
                  <a:lnTo>
                    <a:pt x="102" y="46"/>
                  </a:lnTo>
                  <a:close/>
                  <a:moveTo>
                    <a:pt x="102" y="1"/>
                  </a:moveTo>
                  <a:lnTo>
                    <a:pt x="93" y="12"/>
                  </a:lnTo>
                  <a:lnTo>
                    <a:pt x="84" y="23"/>
                  </a:lnTo>
                  <a:lnTo>
                    <a:pt x="9" y="218"/>
                  </a:lnTo>
                  <a:lnTo>
                    <a:pt x="5" y="241"/>
                  </a:lnTo>
                  <a:lnTo>
                    <a:pt x="0" y="264"/>
                  </a:lnTo>
                  <a:lnTo>
                    <a:pt x="5" y="287"/>
                  </a:lnTo>
                  <a:lnTo>
                    <a:pt x="9" y="309"/>
                  </a:lnTo>
                  <a:lnTo>
                    <a:pt x="18" y="332"/>
                  </a:lnTo>
                  <a:lnTo>
                    <a:pt x="36" y="332"/>
                  </a:lnTo>
                  <a:lnTo>
                    <a:pt x="44" y="309"/>
                  </a:lnTo>
                  <a:lnTo>
                    <a:pt x="120" y="115"/>
                  </a:lnTo>
                  <a:lnTo>
                    <a:pt x="129" y="92"/>
                  </a:lnTo>
                  <a:lnTo>
                    <a:pt x="129" y="69"/>
                  </a:lnTo>
                  <a:lnTo>
                    <a:pt x="129" y="46"/>
                  </a:lnTo>
                  <a:lnTo>
                    <a:pt x="120" y="23"/>
                  </a:lnTo>
                  <a:lnTo>
                    <a:pt x="111" y="12"/>
                  </a:lnTo>
                  <a:lnTo>
                    <a:pt x="102"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rot="10800000" flipH="1">
              <a:off x="1884660" y="2490968"/>
              <a:ext cx="52941" cy="53870"/>
            </a:xfrm>
            <a:custGeom>
              <a:avLst/>
              <a:gdLst/>
              <a:ahLst/>
              <a:cxnLst/>
              <a:rect l="l" t="t" r="r" b="b"/>
              <a:pathLst>
                <a:path w="166" h="424" extrusionOk="0">
                  <a:moveTo>
                    <a:pt x="41" y="0"/>
                  </a:moveTo>
                  <a:lnTo>
                    <a:pt x="1" y="103"/>
                  </a:lnTo>
                  <a:lnTo>
                    <a:pt x="130" y="424"/>
                  </a:lnTo>
                  <a:lnTo>
                    <a:pt x="165" y="332"/>
                  </a:lnTo>
                  <a:lnTo>
                    <a:pt x="41" y="0"/>
                  </a:lnTo>
                  <a:close/>
                </a:path>
              </a:pathLst>
            </a:custGeom>
            <a:solidFill>
              <a:srgbClr val="8CA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1"/>
            <p:cNvSpPr/>
            <p:nvPr/>
          </p:nvSpPr>
          <p:spPr>
            <a:xfrm rot="10800000" flipH="1">
              <a:off x="1884660" y="2490968"/>
              <a:ext cx="47200" cy="46628"/>
            </a:xfrm>
            <a:custGeom>
              <a:avLst/>
              <a:gdLst/>
              <a:ahLst/>
              <a:cxnLst/>
              <a:rect l="l" t="t" r="r" b="b"/>
              <a:pathLst>
                <a:path w="148" h="367" extrusionOk="0">
                  <a:moveTo>
                    <a:pt x="23" y="0"/>
                  </a:moveTo>
                  <a:lnTo>
                    <a:pt x="1" y="46"/>
                  </a:lnTo>
                  <a:lnTo>
                    <a:pt x="130" y="367"/>
                  </a:lnTo>
                  <a:lnTo>
                    <a:pt x="147" y="321"/>
                  </a:lnTo>
                  <a:lnTo>
                    <a:pt x="23" y="0"/>
                  </a:lnTo>
                  <a:close/>
                </a:path>
              </a:pathLst>
            </a:custGeom>
            <a:solidFill>
              <a:srgbClr val="ADC4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p:nvPr/>
          </p:nvSpPr>
          <p:spPr>
            <a:xfrm rot="10800000" flipH="1">
              <a:off x="1882109" y="2488046"/>
              <a:ext cx="58043" cy="59715"/>
            </a:xfrm>
            <a:custGeom>
              <a:avLst/>
              <a:gdLst/>
              <a:ahLst/>
              <a:cxnLst/>
              <a:rect l="l" t="t" r="r" b="b"/>
              <a:pathLst>
                <a:path w="182" h="470" extrusionOk="0">
                  <a:moveTo>
                    <a:pt x="49" y="58"/>
                  </a:moveTo>
                  <a:lnTo>
                    <a:pt x="162" y="349"/>
                  </a:lnTo>
                  <a:lnTo>
                    <a:pt x="162" y="349"/>
                  </a:lnTo>
                  <a:lnTo>
                    <a:pt x="138" y="412"/>
                  </a:lnTo>
                  <a:lnTo>
                    <a:pt x="22" y="126"/>
                  </a:lnTo>
                  <a:lnTo>
                    <a:pt x="49" y="58"/>
                  </a:lnTo>
                  <a:close/>
                  <a:moveTo>
                    <a:pt x="49" y="0"/>
                  </a:moveTo>
                  <a:lnTo>
                    <a:pt x="40" y="12"/>
                  </a:lnTo>
                  <a:lnTo>
                    <a:pt x="4" y="103"/>
                  </a:lnTo>
                  <a:lnTo>
                    <a:pt x="0" y="126"/>
                  </a:lnTo>
                  <a:lnTo>
                    <a:pt x="4" y="138"/>
                  </a:lnTo>
                  <a:lnTo>
                    <a:pt x="129" y="458"/>
                  </a:lnTo>
                  <a:lnTo>
                    <a:pt x="138" y="470"/>
                  </a:lnTo>
                  <a:lnTo>
                    <a:pt x="142" y="458"/>
                  </a:lnTo>
                  <a:lnTo>
                    <a:pt x="182" y="367"/>
                  </a:lnTo>
                  <a:lnTo>
                    <a:pt x="182" y="355"/>
                  </a:lnTo>
                  <a:lnTo>
                    <a:pt x="182" y="332"/>
                  </a:lnTo>
                  <a:lnTo>
                    <a:pt x="53" y="12"/>
                  </a:lnTo>
                  <a:lnTo>
                    <a:pt x="49"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rot="10800000" flipH="1">
              <a:off x="2015098" y="2377510"/>
              <a:ext cx="32849" cy="33542"/>
            </a:xfrm>
            <a:custGeom>
              <a:avLst/>
              <a:gdLst/>
              <a:ahLst/>
              <a:cxnLst/>
              <a:rect l="l" t="t" r="r" b="b"/>
              <a:pathLst>
                <a:path w="103" h="264" extrusionOk="0">
                  <a:moveTo>
                    <a:pt x="0" y="0"/>
                  </a:moveTo>
                  <a:lnTo>
                    <a:pt x="0" y="23"/>
                  </a:lnTo>
                  <a:lnTo>
                    <a:pt x="0" y="34"/>
                  </a:lnTo>
                  <a:lnTo>
                    <a:pt x="89" y="263"/>
                  </a:lnTo>
                  <a:lnTo>
                    <a:pt x="102" y="263"/>
                  </a:lnTo>
                  <a:lnTo>
                    <a:pt x="102" y="240"/>
                  </a:lnTo>
                  <a:lnTo>
                    <a:pt x="102" y="229"/>
                  </a:lnTo>
                  <a:lnTo>
                    <a:pt x="13"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1"/>
            <p:cNvSpPr/>
            <p:nvPr/>
          </p:nvSpPr>
          <p:spPr>
            <a:xfrm rot="10800000" flipH="1">
              <a:off x="2015098" y="2377510"/>
              <a:ext cx="32849" cy="33542"/>
            </a:xfrm>
            <a:custGeom>
              <a:avLst/>
              <a:gdLst/>
              <a:ahLst/>
              <a:cxnLst/>
              <a:rect l="l" t="t" r="r" b="b"/>
              <a:pathLst>
                <a:path w="103" h="264" fill="none" extrusionOk="0">
                  <a:moveTo>
                    <a:pt x="13" y="0"/>
                  </a:moveTo>
                  <a:lnTo>
                    <a:pt x="102" y="229"/>
                  </a:lnTo>
                  <a:lnTo>
                    <a:pt x="102" y="229"/>
                  </a:lnTo>
                  <a:lnTo>
                    <a:pt x="102" y="240"/>
                  </a:lnTo>
                  <a:lnTo>
                    <a:pt x="102" y="263"/>
                  </a:lnTo>
                  <a:lnTo>
                    <a:pt x="102" y="263"/>
                  </a:lnTo>
                  <a:lnTo>
                    <a:pt x="93" y="263"/>
                  </a:lnTo>
                  <a:lnTo>
                    <a:pt x="89" y="263"/>
                  </a:lnTo>
                  <a:lnTo>
                    <a:pt x="0" y="34"/>
                  </a:lnTo>
                  <a:lnTo>
                    <a:pt x="0" y="34"/>
                  </a:lnTo>
                  <a:lnTo>
                    <a:pt x="0" y="23"/>
                  </a:lnTo>
                  <a:lnTo>
                    <a:pt x="0" y="0"/>
                  </a:lnTo>
                  <a:lnTo>
                    <a:pt x="0" y="0"/>
                  </a:lnTo>
                  <a:lnTo>
                    <a:pt x="9" y="0"/>
                  </a:lnTo>
                  <a:lnTo>
                    <a:pt x="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p:nvPr/>
          </p:nvSpPr>
          <p:spPr>
            <a:xfrm rot="10800000" flipH="1">
              <a:off x="2040612" y="2403683"/>
              <a:ext cx="25514" cy="55395"/>
            </a:xfrm>
            <a:custGeom>
              <a:avLst/>
              <a:gdLst/>
              <a:ahLst/>
              <a:cxnLst/>
              <a:rect l="l" t="t" r="r" b="b"/>
              <a:pathLst>
                <a:path w="80" h="436" extrusionOk="0">
                  <a:moveTo>
                    <a:pt x="40" y="0"/>
                  </a:moveTo>
                  <a:lnTo>
                    <a:pt x="22" y="12"/>
                  </a:lnTo>
                  <a:lnTo>
                    <a:pt x="4" y="46"/>
                  </a:lnTo>
                  <a:lnTo>
                    <a:pt x="0" y="92"/>
                  </a:lnTo>
                  <a:lnTo>
                    <a:pt x="0" y="138"/>
                  </a:lnTo>
                  <a:lnTo>
                    <a:pt x="27" y="412"/>
                  </a:lnTo>
                  <a:lnTo>
                    <a:pt x="31" y="424"/>
                  </a:lnTo>
                  <a:lnTo>
                    <a:pt x="40" y="435"/>
                  </a:lnTo>
                  <a:lnTo>
                    <a:pt x="44" y="424"/>
                  </a:lnTo>
                  <a:lnTo>
                    <a:pt x="49" y="412"/>
                  </a:lnTo>
                  <a:lnTo>
                    <a:pt x="80" y="138"/>
                  </a:lnTo>
                  <a:lnTo>
                    <a:pt x="80" y="92"/>
                  </a:lnTo>
                  <a:lnTo>
                    <a:pt x="71" y="46"/>
                  </a:lnTo>
                  <a:lnTo>
                    <a:pt x="58" y="12"/>
                  </a:lnTo>
                  <a:lnTo>
                    <a:pt x="40" y="0"/>
                  </a:lnTo>
                  <a:close/>
                </a:path>
              </a:pathLst>
            </a:custGeom>
            <a:solidFill>
              <a:srgbClr val="FF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1"/>
            <p:cNvSpPr/>
            <p:nvPr/>
          </p:nvSpPr>
          <p:spPr>
            <a:xfrm rot="10800000" flipH="1">
              <a:off x="2040612" y="2403683"/>
              <a:ext cx="18497" cy="53997"/>
            </a:xfrm>
            <a:custGeom>
              <a:avLst/>
              <a:gdLst/>
              <a:ahLst/>
              <a:cxnLst/>
              <a:rect l="l" t="t" r="r" b="b"/>
              <a:pathLst>
                <a:path w="58" h="425" extrusionOk="0">
                  <a:moveTo>
                    <a:pt x="22" y="1"/>
                  </a:moveTo>
                  <a:lnTo>
                    <a:pt x="13" y="24"/>
                  </a:lnTo>
                  <a:lnTo>
                    <a:pt x="4" y="47"/>
                  </a:lnTo>
                  <a:lnTo>
                    <a:pt x="0" y="81"/>
                  </a:lnTo>
                  <a:lnTo>
                    <a:pt x="0" y="127"/>
                  </a:lnTo>
                  <a:lnTo>
                    <a:pt x="27" y="401"/>
                  </a:lnTo>
                  <a:lnTo>
                    <a:pt x="31" y="413"/>
                  </a:lnTo>
                  <a:lnTo>
                    <a:pt x="40" y="424"/>
                  </a:lnTo>
                  <a:lnTo>
                    <a:pt x="44" y="413"/>
                  </a:lnTo>
                  <a:lnTo>
                    <a:pt x="49" y="401"/>
                  </a:lnTo>
                  <a:lnTo>
                    <a:pt x="58" y="333"/>
                  </a:lnTo>
                  <a:lnTo>
                    <a:pt x="53" y="321"/>
                  </a:lnTo>
                  <a:lnTo>
                    <a:pt x="27" y="47"/>
                  </a:lnTo>
                  <a:lnTo>
                    <a:pt x="22" y="1"/>
                  </a:lnTo>
                  <a:close/>
                </a:path>
              </a:pathLst>
            </a:custGeom>
            <a:solidFill>
              <a:srgbClr val="FF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1"/>
            <p:cNvSpPr/>
            <p:nvPr/>
          </p:nvSpPr>
          <p:spPr>
            <a:xfrm rot="10800000" flipH="1">
              <a:off x="2036147" y="2400761"/>
              <a:ext cx="32849" cy="61239"/>
            </a:xfrm>
            <a:custGeom>
              <a:avLst/>
              <a:gdLst/>
              <a:ahLst/>
              <a:cxnLst/>
              <a:rect l="l" t="t" r="r" b="b"/>
              <a:pathLst>
                <a:path w="103" h="482" extrusionOk="0">
                  <a:moveTo>
                    <a:pt x="54" y="46"/>
                  </a:moveTo>
                  <a:lnTo>
                    <a:pt x="63" y="58"/>
                  </a:lnTo>
                  <a:lnTo>
                    <a:pt x="76" y="69"/>
                  </a:lnTo>
                  <a:lnTo>
                    <a:pt x="81" y="103"/>
                  </a:lnTo>
                  <a:lnTo>
                    <a:pt x="85" y="126"/>
                  </a:lnTo>
                  <a:lnTo>
                    <a:pt x="85" y="149"/>
                  </a:lnTo>
                  <a:lnTo>
                    <a:pt x="54" y="424"/>
                  </a:lnTo>
                  <a:lnTo>
                    <a:pt x="54" y="435"/>
                  </a:lnTo>
                  <a:lnTo>
                    <a:pt x="50" y="435"/>
                  </a:lnTo>
                  <a:lnTo>
                    <a:pt x="50" y="424"/>
                  </a:lnTo>
                  <a:lnTo>
                    <a:pt x="23" y="149"/>
                  </a:lnTo>
                  <a:lnTo>
                    <a:pt x="18" y="126"/>
                  </a:lnTo>
                  <a:lnTo>
                    <a:pt x="23" y="103"/>
                  </a:lnTo>
                  <a:lnTo>
                    <a:pt x="32" y="69"/>
                  </a:lnTo>
                  <a:lnTo>
                    <a:pt x="41" y="58"/>
                  </a:lnTo>
                  <a:lnTo>
                    <a:pt x="54" y="46"/>
                  </a:lnTo>
                  <a:close/>
                  <a:moveTo>
                    <a:pt x="54" y="0"/>
                  </a:moveTo>
                  <a:lnTo>
                    <a:pt x="32" y="12"/>
                  </a:lnTo>
                  <a:lnTo>
                    <a:pt x="18" y="46"/>
                  </a:lnTo>
                  <a:lnTo>
                    <a:pt x="5" y="81"/>
                  </a:lnTo>
                  <a:lnTo>
                    <a:pt x="1" y="126"/>
                  </a:lnTo>
                  <a:lnTo>
                    <a:pt x="5" y="161"/>
                  </a:lnTo>
                  <a:lnTo>
                    <a:pt x="32" y="435"/>
                  </a:lnTo>
                  <a:lnTo>
                    <a:pt x="41" y="470"/>
                  </a:lnTo>
                  <a:lnTo>
                    <a:pt x="54" y="481"/>
                  </a:lnTo>
                  <a:lnTo>
                    <a:pt x="63" y="470"/>
                  </a:lnTo>
                  <a:lnTo>
                    <a:pt x="72" y="435"/>
                  </a:lnTo>
                  <a:lnTo>
                    <a:pt x="98" y="161"/>
                  </a:lnTo>
                  <a:lnTo>
                    <a:pt x="103" y="126"/>
                  </a:lnTo>
                  <a:lnTo>
                    <a:pt x="98" y="81"/>
                  </a:lnTo>
                  <a:lnTo>
                    <a:pt x="89" y="46"/>
                  </a:lnTo>
                  <a:lnTo>
                    <a:pt x="72" y="12"/>
                  </a:lnTo>
                  <a:lnTo>
                    <a:pt x="54"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21"/>
          <p:cNvGrpSpPr/>
          <p:nvPr/>
        </p:nvGrpSpPr>
        <p:grpSpPr>
          <a:xfrm>
            <a:off x="6916622" y="1342139"/>
            <a:ext cx="624361" cy="639606"/>
            <a:chOff x="3863198" y="2365626"/>
            <a:chExt cx="228085" cy="257242"/>
          </a:xfrm>
        </p:grpSpPr>
        <p:sp>
          <p:nvSpPr>
            <p:cNvPr id="623" name="Google Shape;623;p21"/>
            <p:cNvSpPr/>
            <p:nvPr/>
          </p:nvSpPr>
          <p:spPr>
            <a:xfrm rot="10800000" flipH="1">
              <a:off x="3914167" y="2602436"/>
              <a:ext cx="147491" cy="20432"/>
            </a:xfrm>
            <a:custGeom>
              <a:avLst/>
              <a:gdLst/>
              <a:ahLst/>
              <a:cxnLst/>
              <a:rect l="l" t="t" r="r" b="b"/>
              <a:pathLst>
                <a:path w="463" h="161" extrusionOk="0">
                  <a:moveTo>
                    <a:pt x="231" y="1"/>
                  </a:moveTo>
                  <a:lnTo>
                    <a:pt x="143" y="12"/>
                  </a:lnTo>
                  <a:lnTo>
                    <a:pt x="67" y="24"/>
                  </a:lnTo>
                  <a:lnTo>
                    <a:pt x="18" y="46"/>
                  </a:lnTo>
                  <a:lnTo>
                    <a:pt x="5" y="58"/>
                  </a:lnTo>
                  <a:lnTo>
                    <a:pt x="1" y="81"/>
                  </a:lnTo>
                  <a:lnTo>
                    <a:pt x="5" y="92"/>
                  </a:lnTo>
                  <a:lnTo>
                    <a:pt x="18" y="104"/>
                  </a:lnTo>
                  <a:lnTo>
                    <a:pt x="67" y="138"/>
                  </a:lnTo>
                  <a:lnTo>
                    <a:pt x="143" y="149"/>
                  </a:lnTo>
                  <a:lnTo>
                    <a:pt x="231" y="161"/>
                  </a:lnTo>
                  <a:lnTo>
                    <a:pt x="320" y="149"/>
                  </a:lnTo>
                  <a:lnTo>
                    <a:pt x="395" y="138"/>
                  </a:lnTo>
                  <a:lnTo>
                    <a:pt x="444" y="104"/>
                  </a:lnTo>
                  <a:lnTo>
                    <a:pt x="458" y="92"/>
                  </a:lnTo>
                  <a:lnTo>
                    <a:pt x="462" y="81"/>
                  </a:lnTo>
                  <a:lnTo>
                    <a:pt x="458" y="58"/>
                  </a:lnTo>
                  <a:lnTo>
                    <a:pt x="444" y="46"/>
                  </a:lnTo>
                  <a:lnTo>
                    <a:pt x="395" y="24"/>
                  </a:lnTo>
                  <a:lnTo>
                    <a:pt x="320" y="12"/>
                  </a:lnTo>
                  <a:lnTo>
                    <a:pt x="231" y="1"/>
                  </a:lnTo>
                  <a:close/>
                </a:path>
              </a:pathLst>
            </a:custGeom>
            <a:solidFill>
              <a:srgbClr val="E3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1"/>
            <p:cNvSpPr/>
            <p:nvPr/>
          </p:nvSpPr>
          <p:spPr>
            <a:xfrm rot="10800000" flipH="1">
              <a:off x="3887408" y="2368545"/>
              <a:ext cx="201008" cy="204956"/>
            </a:xfrm>
            <a:custGeom>
              <a:avLst/>
              <a:gdLst/>
              <a:ahLst/>
              <a:cxnLst/>
              <a:rect l="l" t="t" r="r" b="b"/>
              <a:pathLst>
                <a:path w="631" h="1615" extrusionOk="0">
                  <a:moveTo>
                    <a:pt x="302" y="1"/>
                  </a:moveTo>
                  <a:lnTo>
                    <a:pt x="293" y="12"/>
                  </a:lnTo>
                  <a:lnTo>
                    <a:pt x="258" y="69"/>
                  </a:lnTo>
                  <a:lnTo>
                    <a:pt x="213" y="149"/>
                  </a:lnTo>
                  <a:lnTo>
                    <a:pt x="164" y="252"/>
                  </a:lnTo>
                  <a:lnTo>
                    <a:pt x="116" y="378"/>
                  </a:lnTo>
                  <a:lnTo>
                    <a:pt x="71" y="527"/>
                  </a:lnTo>
                  <a:lnTo>
                    <a:pt x="54" y="619"/>
                  </a:lnTo>
                  <a:lnTo>
                    <a:pt x="36" y="699"/>
                  </a:lnTo>
                  <a:lnTo>
                    <a:pt x="18" y="790"/>
                  </a:lnTo>
                  <a:lnTo>
                    <a:pt x="9" y="893"/>
                  </a:lnTo>
                  <a:lnTo>
                    <a:pt x="0" y="996"/>
                  </a:lnTo>
                  <a:lnTo>
                    <a:pt x="0" y="1111"/>
                  </a:lnTo>
                  <a:lnTo>
                    <a:pt x="0" y="1191"/>
                  </a:lnTo>
                  <a:lnTo>
                    <a:pt x="9" y="1282"/>
                  </a:lnTo>
                  <a:lnTo>
                    <a:pt x="18" y="1362"/>
                  </a:lnTo>
                  <a:lnTo>
                    <a:pt x="36" y="1443"/>
                  </a:lnTo>
                  <a:lnTo>
                    <a:pt x="58" y="1511"/>
                  </a:lnTo>
                  <a:lnTo>
                    <a:pt x="85" y="1568"/>
                  </a:lnTo>
                  <a:lnTo>
                    <a:pt x="120" y="1603"/>
                  </a:lnTo>
                  <a:lnTo>
                    <a:pt x="156" y="1614"/>
                  </a:lnTo>
                  <a:lnTo>
                    <a:pt x="187" y="1614"/>
                  </a:lnTo>
                  <a:lnTo>
                    <a:pt x="218" y="1591"/>
                  </a:lnTo>
                  <a:lnTo>
                    <a:pt x="244" y="1546"/>
                  </a:lnTo>
                  <a:lnTo>
                    <a:pt x="271" y="1500"/>
                  </a:lnTo>
                  <a:lnTo>
                    <a:pt x="289" y="1443"/>
                  </a:lnTo>
                  <a:lnTo>
                    <a:pt x="302" y="1362"/>
                  </a:lnTo>
                  <a:lnTo>
                    <a:pt x="311" y="1294"/>
                  </a:lnTo>
                  <a:lnTo>
                    <a:pt x="315" y="1214"/>
                  </a:lnTo>
                  <a:lnTo>
                    <a:pt x="320" y="1294"/>
                  </a:lnTo>
                  <a:lnTo>
                    <a:pt x="329" y="1362"/>
                  </a:lnTo>
                  <a:lnTo>
                    <a:pt x="342" y="1443"/>
                  </a:lnTo>
                  <a:lnTo>
                    <a:pt x="360" y="1500"/>
                  </a:lnTo>
                  <a:lnTo>
                    <a:pt x="386" y="1546"/>
                  </a:lnTo>
                  <a:lnTo>
                    <a:pt x="413" y="1591"/>
                  </a:lnTo>
                  <a:lnTo>
                    <a:pt x="444" y="1614"/>
                  </a:lnTo>
                  <a:lnTo>
                    <a:pt x="475" y="1614"/>
                  </a:lnTo>
                  <a:lnTo>
                    <a:pt x="511" y="1603"/>
                  </a:lnTo>
                  <a:lnTo>
                    <a:pt x="546" y="1568"/>
                  </a:lnTo>
                  <a:lnTo>
                    <a:pt x="573" y="1511"/>
                  </a:lnTo>
                  <a:lnTo>
                    <a:pt x="595" y="1443"/>
                  </a:lnTo>
                  <a:lnTo>
                    <a:pt x="613" y="1362"/>
                  </a:lnTo>
                  <a:lnTo>
                    <a:pt x="621" y="1282"/>
                  </a:lnTo>
                  <a:lnTo>
                    <a:pt x="630" y="1191"/>
                  </a:lnTo>
                  <a:lnTo>
                    <a:pt x="630" y="1111"/>
                  </a:lnTo>
                  <a:lnTo>
                    <a:pt x="630" y="996"/>
                  </a:lnTo>
                  <a:lnTo>
                    <a:pt x="621" y="893"/>
                  </a:lnTo>
                  <a:lnTo>
                    <a:pt x="613" y="790"/>
                  </a:lnTo>
                  <a:lnTo>
                    <a:pt x="595" y="699"/>
                  </a:lnTo>
                  <a:lnTo>
                    <a:pt x="577" y="619"/>
                  </a:lnTo>
                  <a:lnTo>
                    <a:pt x="559" y="527"/>
                  </a:lnTo>
                  <a:lnTo>
                    <a:pt x="515" y="378"/>
                  </a:lnTo>
                  <a:lnTo>
                    <a:pt x="466" y="252"/>
                  </a:lnTo>
                  <a:lnTo>
                    <a:pt x="417" y="149"/>
                  </a:lnTo>
                  <a:lnTo>
                    <a:pt x="373" y="69"/>
                  </a:lnTo>
                  <a:lnTo>
                    <a:pt x="337" y="12"/>
                  </a:lnTo>
                  <a:lnTo>
                    <a:pt x="329" y="1"/>
                  </a:lnTo>
                  <a:close/>
                </a:path>
              </a:pathLst>
            </a:custGeom>
            <a:solidFill>
              <a:srgbClr val="FF6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1"/>
            <p:cNvSpPr/>
            <p:nvPr/>
          </p:nvSpPr>
          <p:spPr>
            <a:xfrm rot="10800000" flipH="1">
              <a:off x="3887408" y="2368545"/>
              <a:ext cx="201008" cy="64088"/>
            </a:xfrm>
            <a:custGeom>
              <a:avLst/>
              <a:gdLst/>
              <a:ahLst/>
              <a:cxnLst/>
              <a:rect l="l" t="t" r="r" b="b"/>
              <a:pathLst>
                <a:path w="631" h="505" extrusionOk="0">
                  <a:moveTo>
                    <a:pt x="0" y="1"/>
                  </a:moveTo>
                  <a:lnTo>
                    <a:pt x="0" y="92"/>
                  </a:lnTo>
                  <a:lnTo>
                    <a:pt x="9" y="172"/>
                  </a:lnTo>
                  <a:lnTo>
                    <a:pt x="18" y="264"/>
                  </a:lnTo>
                  <a:lnTo>
                    <a:pt x="36" y="344"/>
                  </a:lnTo>
                  <a:lnTo>
                    <a:pt x="58" y="401"/>
                  </a:lnTo>
                  <a:lnTo>
                    <a:pt x="85" y="458"/>
                  </a:lnTo>
                  <a:lnTo>
                    <a:pt x="120" y="493"/>
                  </a:lnTo>
                  <a:lnTo>
                    <a:pt x="156" y="504"/>
                  </a:lnTo>
                  <a:lnTo>
                    <a:pt x="187" y="504"/>
                  </a:lnTo>
                  <a:lnTo>
                    <a:pt x="218" y="481"/>
                  </a:lnTo>
                  <a:lnTo>
                    <a:pt x="244" y="436"/>
                  </a:lnTo>
                  <a:lnTo>
                    <a:pt x="271" y="390"/>
                  </a:lnTo>
                  <a:lnTo>
                    <a:pt x="289" y="333"/>
                  </a:lnTo>
                  <a:lnTo>
                    <a:pt x="302" y="252"/>
                  </a:lnTo>
                  <a:lnTo>
                    <a:pt x="311" y="184"/>
                  </a:lnTo>
                  <a:lnTo>
                    <a:pt x="315" y="104"/>
                  </a:lnTo>
                  <a:lnTo>
                    <a:pt x="320" y="184"/>
                  </a:lnTo>
                  <a:lnTo>
                    <a:pt x="329" y="252"/>
                  </a:lnTo>
                  <a:lnTo>
                    <a:pt x="342" y="333"/>
                  </a:lnTo>
                  <a:lnTo>
                    <a:pt x="360" y="390"/>
                  </a:lnTo>
                  <a:lnTo>
                    <a:pt x="386" y="436"/>
                  </a:lnTo>
                  <a:lnTo>
                    <a:pt x="413" y="481"/>
                  </a:lnTo>
                  <a:lnTo>
                    <a:pt x="444" y="504"/>
                  </a:lnTo>
                  <a:lnTo>
                    <a:pt x="475" y="504"/>
                  </a:lnTo>
                  <a:lnTo>
                    <a:pt x="511" y="493"/>
                  </a:lnTo>
                  <a:lnTo>
                    <a:pt x="546" y="458"/>
                  </a:lnTo>
                  <a:lnTo>
                    <a:pt x="573" y="401"/>
                  </a:lnTo>
                  <a:lnTo>
                    <a:pt x="595" y="344"/>
                  </a:lnTo>
                  <a:lnTo>
                    <a:pt x="613" y="264"/>
                  </a:lnTo>
                  <a:lnTo>
                    <a:pt x="621" y="172"/>
                  </a:lnTo>
                  <a:lnTo>
                    <a:pt x="630" y="92"/>
                  </a:lnTo>
                  <a:lnTo>
                    <a:pt x="630" y="1"/>
                  </a:lnTo>
                  <a:lnTo>
                    <a:pt x="621" y="58"/>
                  </a:lnTo>
                  <a:lnTo>
                    <a:pt x="608" y="115"/>
                  </a:lnTo>
                  <a:lnTo>
                    <a:pt x="595" y="172"/>
                  </a:lnTo>
                  <a:lnTo>
                    <a:pt x="577" y="218"/>
                  </a:lnTo>
                  <a:lnTo>
                    <a:pt x="559" y="252"/>
                  </a:lnTo>
                  <a:lnTo>
                    <a:pt x="537" y="275"/>
                  </a:lnTo>
                  <a:lnTo>
                    <a:pt x="511" y="298"/>
                  </a:lnTo>
                  <a:lnTo>
                    <a:pt x="457" y="298"/>
                  </a:lnTo>
                  <a:lnTo>
                    <a:pt x="435" y="287"/>
                  </a:lnTo>
                  <a:lnTo>
                    <a:pt x="408" y="264"/>
                  </a:lnTo>
                  <a:lnTo>
                    <a:pt x="391" y="230"/>
                  </a:lnTo>
                  <a:lnTo>
                    <a:pt x="373" y="195"/>
                  </a:lnTo>
                  <a:lnTo>
                    <a:pt x="355" y="149"/>
                  </a:lnTo>
                  <a:lnTo>
                    <a:pt x="342" y="104"/>
                  </a:lnTo>
                  <a:lnTo>
                    <a:pt x="329" y="46"/>
                  </a:lnTo>
                  <a:lnTo>
                    <a:pt x="324" y="35"/>
                  </a:lnTo>
                  <a:lnTo>
                    <a:pt x="315" y="24"/>
                  </a:lnTo>
                  <a:lnTo>
                    <a:pt x="306" y="35"/>
                  </a:lnTo>
                  <a:lnTo>
                    <a:pt x="302" y="46"/>
                  </a:lnTo>
                  <a:lnTo>
                    <a:pt x="289" y="104"/>
                  </a:lnTo>
                  <a:lnTo>
                    <a:pt x="275" y="149"/>
                  </a:lnTo>
                  <a:lnTo>
                    <a:pt x="258" y="195"/>
                  </a:lnTo>
                  <a:lnTo>
                    <a:pt x="240" y="230"/>
                  </a:lnTo>
                  <a:lnTo>
                    <a:pt x="222" y="264"/>
                  </a:lnTo>
                  <a:lnTo>
                    <a:pt x="196" y="287"/>
                  </a:lnTo>
                  <a:lnTo>
                    <a:pt x="173" y="298"/>
                  </a:lnTo>
                  <a:lnTo>
                    <a:pt x="120" y="298"/>
                  </a:lnTo>
                  <a:lnTo>
                    <a:pt x="93" y="275"/>
                  </a:lnTo>
                  <a:lnTo>
                    <a:pt x="71" y="252"/>
                  </a:lnTo>
                  <a:lnTo>
                    <a:pt x="54" y="218"/>
                  </a:lnTo>
                  <a:lnTo>
                    <a:pt x="36" y="172"/>
                  </a:lnTo>
                  <a:lnTo>
                    <a:pt x="22" y="115"/>
                  </a:lnTo>
                  <a:lnTo>
                    <a:pt x="9" y="58"/>
                  </a:lnTo>
                  <a:lnTo>
                    <a:pt x="0" y="1"/>
                  </a:lnTo>
                  <a:close/>
                </a:path>
              </a:pathLst>
            </a:custGeom>
            <a:solidFill>
              <a:srgbClr val="FF8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1"/>
            <p:cNvSpPr/>
            <p:nvPr/>
          </p:nvSpPr>
          <p:spPr>
            <a:xfrm rot="10800000" flipH="1">
              <a:off x="3884541" y="2365626"/>
              <a:ext cx="206742" cy="210793"/>
            </a:xfrm>
            <a:custGeom>
              <a:avLst/>
              <a:gdLst/>
              <a:ahLst/>
              <a:cxnLst/>
              <a:rect l="l" t="t" r="r" b="b"/>
              <a:pathLst>
                <a:path w="649" h="1661" extrusionOk="0">
                  <a:moveTo>
                    <a:pt x="333" y="47"/>
                  </a:moveTo>
                  <a:lnTo>
                    <a:pt x="342" y="58"/>
                  </a:lnTo>
                  <a:lnTo>
                    <a:pt x="378" y="115"/>
                  </a:lnTo>
                  <a:lnTo>
                    <a:pt x="422" y="195"/>
                  </a:lnTo>
                  <a:lnTo>
                    <a:pt x="466" y="298"/>
                  </a:lnTo>
                  <a:lnTo>
                    <a:pt x="515" y="424"/>
                  </a:lnTo>
                  <a:lnTo>
                    <a:pt x="559" y="562"/>
                  </a:lnTo>
                  <a:lnTo>
                    <a:pt x="582" y="642"/>
                  </a:lnTo>
                  <a:lnTo>
                    <a:pt x="599" y="733"/>
                  </a:lnTo>
                  <a:lnTo>
                    <a:pt x="613" y="825"/>
                  </a:lnTo>
                  <a:lnTo>
                    <a:pt x="622" y="916"/>
                  </a:lnTo>
                  <a:lnTo>
                    <a:pt x="630" y="1019"/>
                  </a:lnTo>
                  <a:lnTo>
                    <a:pt x="630" y="1134"/>
                  </a:lnTo>
                  <a:lnTo>
                    <a:pt x="630" y="1214"/>
                  </a:lnTo>
                  <a:lnTo>
                    <a:pt x="622" y="1294"/>
                  </a:lnTo>
                  <a:lnTo>
                    <a:pt x="613" y="1385"/>
                  </a:lnTo>
                  <a:lnTo>
                    <a:pt x="595" y="1454"/>
                  </a:lnTo>
                  <a:lnTo>
                    <a:pt x="577" y="1523"/>
                  </a:lnTo>
                  <a:lnTo>
                    <a:pt x="551" y="1569"/>
                  </a:lnTo>
                  <a:lnTo>
                    <a:pt x="520" y="1603"/>
                  </a:lnTo>
                  <a:lnTo>
                    <a:pt x="484" y="1614"/>
                  </a:lnTo>
                  <a:lnTo>
                    <a:pt x="453" y="1614"/>
                  </a:lnTo>
                  <a:lnTo>
                    <a:pt x="426" y="1591"/>
                  </a:lnTo>
                  <a:lnTo>
                    <a:pt x="400" y="1557"/>
                  </a:lnTo>
                  <a:lnTo>
                    <a:pt x="378" y="1500"/>
                  </a:lnTo>
                  <a:lnTo>
                    <a:pt x="360" y="1443"/>
                  </a:lnTo>
                  <a:lnTo>
                    <a:pt x="346" y="1385"/>
                  </a:lnTo>
                  <a:lnTo>
                    <a:pt x="338" y="1305"/>
                  </a:lnTo>
                  <a:lnTo>
                    <a:pt x="333" y="1237"/>
                  </a:lnTo>
                  <a:lnTo>
                    <a:pt x="329" y="1214"/>
                  </a:lnTo>
                  <a:lnTo>
                    <a:pt x="320" y="1214"/>
                  </a:lnTo>
                  <a:lnTo>
                    <a:pt x="315" y="1237"/>
                  </a:lnTo>
                  <a:lnTo>
                    <a:pt x="311" y="1305"/>
                  </a:lnTo>
                  <a:lnTo>
                    <a:pt x="302" y="1385"/>
                  </a:lnTo>
                  <a:lnTo>
                    <a:pt x="289" y="1443"/>
                  </a:lnTo>
                  <a:lnTo>
                    <a:pt x="271" y="1500"/>
                  </a:lnTo>
                  <a:lnTo>
                    <a:pt x="249" y="1557"/>
                  </a:lnTo>
                  <a:lnTo>
                    <a:pt x="222" y="1591"/>
                  </a:lnTo>
                  <a:lnTo>
                    <a:pt x="196" y="1614"/>
                  </a:lnTo>
                  <a:lnTo>
                    <a:pt x="165" y="1614"/>
                  </a:lnTo>
                  <a:lnTo>
                    <a:pt x="129" y="1603"/>
                  </a:lnTo>
                  <a:lnTo>
                    <a:pt x="98" y="1569"/>
                  </a:lnTo>
                  <a:lnTo>
                    <a:pt x="71" y="1523"/>
                  </a:lnTo>
                  <a:lnTo>
                    <a:pt x="54" y="1454"/>
                  </a:lnTo>
                  <a:lnTo>
                    <a:pt x="36" y="1385"/>
                  </a:lnTo>
                  <a:lnTo>
                    <a:pt x="27" y="1294"/>
                  </a:lnTo>
                  <a:lnTo>
                    <a:pt x="18" y="1214"/>
                  </a:lnTo>
                  <a:lnTo>
                    <a:pt x="18" y="1134"/>
                  </a:lnTo>
                  <a:lnTo>
                    <a:pt x="18" y="1019"/>
                  </a:lnTo>
                  <a:lnTo>
                    <a:pt x="27" y="916"/>
                  </a:lnTo>
                  <a:lnTo>
                    <a:pt x="36" y="825"/>
                  </a:lnTo>
                  <a:lnTo>
                    <a:pt x="49" y="733"/>
                  </a:lnTo>
                  <a:lnTo>
                    <a:pt x="67" y="642"/>
                  </a:lnTo>
                  <a:lnTo>
                    <a:pt x="89" y="562"/>
                  </a:lnTo>
                  <a:lnTo>
                    <a:pt x="134" y="424"/>
                  </a:lnTo>
                  <a:lnTo>
                    <a:pt x="182" y="298"/>
                  </a:lnTo>
                  <a:lnTo>
                    <a:pt x="227" y="195"/>
                  </a:lnTo>
                  <a:lnTo>
                    <a:pt x="271" y="115"/>
                  </a:lnTo>
                  <a:lnTo>
                    <a:pt x="307" y="58"/>
                  </a:lnTo>
                  <a:lnTo>
                    <a:pt x="315" y="47"/>
                  </a:lnTo>
                  <a:close/>
                  <a:moveTo>
                    <a:pt x="311" y="1"/>
                  </a:moveTo>
                  <a:lnTo>
                    <a:pt x="298" y="24"/>
                  </a:lnTo>
                  <a:lnTo>
                    <a:pt x="262" y="81"/>
                  </a:lnTo>
                  <a:lnTo>
                    <a:pt x="218" y="161"/>
                  </a:lnTo>
                  <a:lnTo>
                    <a:pt x="169" y="264"/>
                  </a:lnTo>
                  <a:lnTo>
                    <a:pt x="120" y="390"/>
                  </a:lnTo>
                  <a:lnTo>
                    <a:pt x="71" y="539"/>
                  </a:lnTo>
                  <a:lnTo>
                    <a:pt x="54" y="630"/>
                  </a:lnTo>
                  <a:lnTo>
                    <a:pt x="36" y="710"/>
                  </a:lnTo>
                  <a:lnTo>
                    <a:pt x="18" y="813"/>
                  </a:lnTo>
                  <a:lnTo>
                    <a:pt x="9" y="916"/>
                  </a:lnTo>
                  <a:lnTo>
                    <a:pt x="0" y="1019"/>
                  </a:lnTo>
                  <a:lnTo>
                    <a:pt x="0" y="1134"/>
                  </a:lnTo>
                  <a:lnTo>
                    <a:pt x="0" y="1225"/>
                  </a:lnTo>
                  <a:lnTo>
                    <a:pt x="9" y="1305"/>
                  </a:lnTo>
                  <a:lnTo>
                    <a:pt x="18" y="1397"/>
                  </a:lnTo>
                  <a:lnTo>
                    <a:pt x="36" y="1477"/>
                  </a:lnTo>
                  <a:lnTo>
                    <a:pt x="63" y="1557"/>
                  </a:lnTo>
                  <a:lnTo>
                    <a:pt x="89" y="1614"/>
                  </a:lnTo>
                  <a:lnTo>
                    <a:pt x="125" y="1649"/>
                  </a:lnTo>
                  <a:lnTo>
                    <a:pt x="142" y="1660"/>
                  </a:lnTo>
                  <a:lnTo>
                    <a:pt x="200" y="1660"/>
                  </a:lnTo>
                  <a:lnTo>
                    <a:pt x="231" y="1626"/>
                  </a:lnTo>
                  <a:lnTo>
                    <a:pt x="258" y="1591"/>
                  </a:lnTo>
                  <a:lnTo>
                    <a:pt x="284" y="1534"/>
                  </a:lnTo>
                  <a:lnTo>
                    <a:pt x="307" y="1477"/>
                  </a:lnTo>
                  <a:lnTo>
                    <a:pt x="320" y="1397"/>
                  </a:lnTo>
                  <a:lnTo>
                    <a:pt x="324" y="1357"/>
                  </a:lnTo>
                  <a:lnTo>
                    <a:pt x="329" y="1397"/>
                  </a:lnTo>
                  <a:lnTo>
                    <a:pt x="342" y="1477"/>
                  </a:lnTo>
                  <a:lnTo>
                    <a:pt x="364" y="1534"/>
                  </a:lnTo>
                  <a:lnTo>
                    <a:pt x="391" y="1591"/>
                  </a:lnTo>
                  <a:lnTo>
                    <a:pt x="417" y="1626"/>
                  </a:lnTo>
                  <a:lnTo>
                    <a:pt x="449" y="1660"/>
                  </a:lnTo>
                  <a:lnTo>
                    <a:pt x="506" y="1660"/>
                  </a:lnTo>
                  <a:lnTo>
                    <a:pt x="524" y="1649"/>
                  </a:lnTo>
                  <a:lnTo>
                    <a:pt x="559" y="1614"/>
                  </a:lnTo>
                  <a:lnTo>
                    <a:pt x="586" y="1557"/>
                  </a:lnTo>
                  <a:lnTo>
                    <a:pt x="613" y="1477"/>
                  </a:lnTo>
                  <a:lnTo>
                    <a:pt x="630" y="1397"/>
                  </a:lnTo>
                  <a:lnTo>
                    <a:pt x="639" y="1305"/>
                  </a:lnTo>
                  <a:lnTo>
                    <a:pt x="648" y="1225"/>
                  </a:lnTo>
                  <a:lnTo>
                    <a:pt x="648" y="1134"/>
                  </a:lnTo>
                  <a:lnTo>
                    <a:pt x="648" y="1019"/>
                  </a:lnTo>
                  <a:lnTo>
                    <a:pt x="639" y="916"/>
                  </a:lnTo>
                  <a:lnTo>
                    <a:pt x="630" y="813"/>
                  </a:lnTo>
                  <a:lnTo>
                    <a:pt x="613" y="710"/>
                  </a:lnTo>
                  <a:lnTo>
                    <a:pt x="595" y="630"/>
                  </a:lnTo>
                  <a:lnTo>
                    <a:pt x="577" y="539"/>
                  </a:lnTo>
                  <a:lnTo>
                    <a:pt x="528" y="390"/>
                  </a:lnTo>
                  <a:lnTo>
                    <a:pt x="480" y="264"/>
                  </a:lnTo>
                  <a:lnTo>
                    <a:pt x="431" y="161"/>
                  </a:lnTo>
                  <a:lnTo>
                    <a:pt x="386" y="81"/>
                  </a:lnTo>
                  <a:lnTo>
                    <a:pt x="351" y="24"/>
                  </a:lnTo>
                  <a:lnTo>
                    <a:pt x="338"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rot="10800000" flipH="1">
              <a:off x="3893142" y="2470198"/>
              <a:ext cx="189540" cy="42260"/>
            </a:xfrm>
            <a:custGeom>
              <a:avLst/>
              <a:gdLst/>
              <a:ahLst/>
              <a:cxnLst/>
              <a:rect l="l" t="t" r="r" b="b"/>
              <a:pathLst>
                <a:path w="595" h="333" extrusionOk="0">
                  <a:moveTo>
                    <a:pt x="302" y="0"/>
                  </a:moveTo>
                  <a:lnTo>
                    <a:pt x="173" y="12"/>
                  </a:lnTo>
                  <a:lnTo>
                    <a:pt x="58" y="35"/>
                  </a:lnTo>
                  <a:lnTo>
                    <a:pt x="22" y="172"/>
                  </a:lnTo>
                  <a:lnTo>
                    <a:pt x="9" y="252"/>
                  </a:lnTo>
                  <a:lnTo>
                    <a:pt x="0" y="332"/>
                  </a:lnTo>
                  <a:lnTo>
                    <a:pt x="62" y="309"/>
                  </a:lnTo>
                  <a:lnTo>
                    <a:pt x="138" y="286"/>
                  </a:lnTo>
                  <a:lnTo>
                    <a:pt x="217" y="275"/>
                  </a:lnTo>
                  <a:lnTo>
                    <a:pt x="302" y="264"/>
                  </a:lnTo>
                  <a:lnTo>
                    <a:pt x="382" y="275"/>
                  </a:lnTo>
                  <a:lnTo>
                    <a:pt x="461" y="286"/>
                  </a:lnTo>
                  <a:lnTo>
                    <a:pt x="532" y="309"/>
                  </a:lnTo>
                  <a:lnTo>
                    <a:pt x="595" y="332"/>
                  </a:lnTo>
                  <a:lnTo>
                    <a:pt x="586" y="252"/>
                  </a:lnTo>
                  <a:lnTo>
                    <a:pt x="568" y="172"/>
                  </a:lnTo>
                  <a:lnTo>
                    <a:pt x="537" y="35"/>
                  </a:lnTo>
                  <a:lnTo>
                    <a:pt x="426"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p:nvPr/>
          </p:nvSpPr>
          <p:spPr>
            <a:xfrm rot="10800000" flipH="1">
              <a:off x="3890275" y="2467279"/>
              <a:ext cx="195274" cy="48098"/>
            </a:xfrm>
            <a:custGeom>
              <a:avLst/>
              <a:gdLst/>
              <a:ahLst/>
              <a:cxnLst/>
              <a:rect l="l" t="t" r="r" b="b"/>
              <a:pathLst>
                <a:path w="613" h="379" extrusionOk="0">
                  <a:moveTo>
                    <a:pt x="435" y="46"/>
                  </a:moveTo>
                  <a:lnTo>
                    <a:pt x="539" y="79"/>
                  </a:lnTo>
                  <a:lnTo>
                    <a:pt x="539" y="79"/>
                  </a:lnTo>
                  <a:lnTo>
                    <a:pt x="573" y="206"/>
                  </a:lnTo>
                  <a:lnTo>
                    <a:pt x="590" y="326"/>
                  </a:lnTo>
                  <a:lnTo>
                    <a:pt x="590" y="326"/>
                  </a:lnTo>
                  <a:lnTo>
                    <a:pt x="541" y="309"/>
                  </a:lnTo>
                  <a:lnTo>
                    <a:pt x="470" y="287"/>
                  </a:lnTo>
                  <a:lnTo>
                    <a:pt x="395" y="275"/>
                  </a:lnTo>
                  <a:lnTo>
                    <a:pt x="311" y="264"/>
                  </a:lnTo>
                  <a:lnTo>
                    <a:pt x="222" y="275"/>
                  </a:lnTo>
                  <a:lnTo>
                    <a:pt x="142" y="287"/>
                  </a:lnTo>
                  <a:lnTo>
                    <a:pt x="71" y="309"/>
                  </a:lnTo>
                  <a:lnTo>
                    <a:pt x="22" y="326"/>
                  </a:lnTo>
                  <a:lnTo>
                    <a:pt x="22" y="326"/>
                  </a:lnTo>
                  <a:lnTo>
                    <a:pt x="27" y="287"/>
                  </a:lnTo>
                  <a:lnTo>
                    <a:pt x="40" y="206"/>
                  </a:lnTo>
                  <a:lnTo>
                    <a:pt x="73" y="79"/>
                  </a:lnTo>
                  <a:lnTo>
                    <a:pt x="73" y="79"/>
                  </a:lnTo>
                  <a:lnTo>
                    <a:pt x="182" y="46"/>
                  </a:lnTo>
                  <a:close/>
                  <a:moveTo>
                    <a:pt x="311" y="0"/>
                  </a:moveTo>
                  <a:lnTo>
                    <a:pt x="182" y="12"/>
                  </a:lnTo>
                  <a:lnTo>
                    <a:pt x="67" y="35"/>
                  </a:lnTo>
                  <a:lnTo>
                    <a:pt x="58" y="46"/>
                  </a:lnTo>
                  <a:lnTo>
                    <a:pt x="27" y="184"/>
                  </a:lnTo>
                  <a:lnTo>
                    <a:pt x="9" y="264"/>
                  </a:lnTo>
                  <a:lnTo>
                    <a:pt x="0" y="344"/>
                  </a:lnTo>
                  <a:lnTo>
                    <a:pt x="0" y="367"/>
                  </a:lnTo>
                  <a:lnTo>
                    <a:pt x="9" y="378"/>
                  </a:lnTo>
                  <a:lnTo>
                    <a:pt x="71" y="355"/>
                  </a:lnTo>
                  <a:lnTo>
                    <a:pt x="147" y="332"/>
                  </a:lnTo>
                  <a:lnTo>
                    <a:pt x="226" y="321"/>
                  </a:lnTo>
                  <a:lnTo>
                    <a:pt x="311" y="309"/>
                  </a:lnTo>
                  <a:lnTo>
                    <a:pt x="391" y="321"/>
                  </a:lnTo>
                  <a:lnTo>
                    <a:pt x="470" y="332"/>
                  </a:lnTo>
                  <a:lnTo>
                    <a:pt x="541" y="355"/>
                  </a:lnTo>
                  <a:lnTo>
                    <a:pt x="604" y="378"/>
                  </a:lnTo>
                  <a:lnTo>
                    <a:pt x="612" y="367"/>
                  </a:lnTo>
                  <a:lnTo>
                    <a:pt x="612" y="344"/>
                  </a:lnTo>
                  <a:lnTo>
                    <a:pt x="599" y="264"/>
                  </a:lnTo>
                  <a:lnTo>
                    <a:pt x="586" y="184"/>
                  </a:lnTo>
                  <a:lnTo>
                    <a:pt x="555" y="46"/>
                  </a:lnTo>
                  <a:lnTo>
                    <a:pt x="546" y="35"/>
                  </a:lnTo>
                  <a:lnTo>
                    <a:pt x="43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rot="10800000" flipH="1">
              <a:off x="3895691" y="2502179"/>
              <a:ext cx="44279" cy="58251"/>
            </a:xfrm>
            <a:custGeom>
              <a:avLst/>
              <a:gdLst/>
              <a:ahLst/>
              <a:cxnLst/>
              <a:rect l="l" t="t" r="r" b="b"/>
              <a:pathLst>
                <a:path w="139" h="459" extrusionOk="0">
                  <a:moveTo>
                    <a:pt x="99" y="1"/>
                  </a:moveTo>
                  <a:lnTo>
                    <a:pt x="90" y="12"/>
                  </a:lnTo>
                  <a:lnTo>
                    <a:pt x="72" y="81"/>
                  </a:lnTo>
                  <a:lnTo>
                    <a:pt x="54" y="161"/>
                  </a:lnTo>
                  <a:lnTo>
                    <a:pt x="36" y="138"/>
                  </a:lnTo>
                  <a:lnTo>
                    <a:pt x="23" y="104"/>
                  </a:lnTo>
                  <a:lnTo>
                    <a:pt x="14" y="92"/>
                  </a:lnTo>
                  <a:lnTo>
                    <a:pt x="10" y="92"/>
                  </a:lnTo>
                  <a:lnTo>
                    <a:pt x="5" y="104"/>
                  </a:lnTo>
                  <a:lnTo>
                    <a:pt x="1" y="127"/>
                  </a:lnTo>
                  <a:lnTo>
                    <a:pt x="5" y="218"/>
                  </a:lnTo>
                  <a:lnTo>
                    <a:pt x="14" y="287"/>
                  </a:lnTo>
                  <a:lnTo>
                    <a:pt x="28" y="344"/>
                  </a:lnTo>
                  <a:lnTo>
                    <a:pt x="41" y="390"/>
                  </a:lnTo>
                  <a:lnTo>
                    <a:pt x="63" y="436"/>
                  </a:lnTo>
                  <a:lnTo>
                    <a:pt x="76" y="458"/>
                  </a:lnTo>
                  <a:lnTo>
                    <a:pt x="138" y="401"/>
                  </a:lnTo>
                  <a:lnTo>
                    <a:pt x="134" y="378"/>
                  </a:lnTo>
                  <a:lnTo>
                    <a:pt x="121" y="287"/>
                  </a:lnTo>
                  <a:lnTo>
                    <a:pt x="112" y="172"/>
                  </a:lnTo>
                  <a:lnTo>
                    <a:pt x="107" y="104"/>
                  </a:lnTo>
                  <a:lnTo>
                    <a:pt x="107" y="35"/>
                  </a:lnTo>
                  <a:lnTo>
                    <a:pt x="107" y="12"/>
                  </a:lnTo>
                  <a:lnTo>
                    <a:pt x="103"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1"/>
            <p:cNvSpPr/>
            <p:nvPr/>
          </p:nvSpPr>
          <p:spPr>
            <a:xfrm rot="10800000" flipH="1">
              <a:off x="3910026" y="2502179"/>
              <a:ext cx="29944" cy="16117"/>
            </a:xfrm>
            <a:custGeom>
              <a:avLst/>
              <a:gdLst/>
              <a:ahLst/>
              <a:cxnLst/>
              <a:rect l="l" t="t" r="r" b="b"/>
              <a:pathLst>
                <a:path w="94" h="127" extrusionOk="0">
                  <a:moveTo>
                    <a:pt x="58" y="1"/>
                  </a:moveTo>
                  <a:lnTo>
                    <a:pt x="36" y="12"/>
                  </a:lnTo>
                  <a:lnTo>
                    <a:pt x="18" y="35"/>
                  </a:lnTo>
                  <a:lnTo>
                    <a:pt x="0" y="69"/>
                  </a:lnTo>
                  <a:lnTo>
                    <a:pt x="22" y="115"/>
                  </a:lnTo>
                  <a:lnTo>
                    <a:pt x="31" y="126"/>
                  </a:lnTo>
                  <a:lnTo>
                    <a:pt x="93" y="69"/>
                  </a:lnTo>
                  <a:lnTo>
                    <a:pt x="85" y="1"/>
                  </a:lnTo>
                  <a:close/>
                </a:path>
              </a:pathLst>
            </a:custGeom>
            <a:solidFill>
              <a:srgbClr val="EBC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p:nvPr/>
          </p:nvSpPr>
          <p:spPr>
            <a:xfrm rot="10800000" flipH="1">
              <a:off x="3893142" y="2500783"/>
              <a:ext cx="49695" cy="62565"/>
            </a:xfrm>
            <a:custGeom>
              <a:avLst/>
              <a:gdLst/>
              <a:ahLst/>
              <a:cxnLst/>
              <a:rect l="l" t="t" r="r" b="b"/>
              <a:pathLst>
                <a:path w="156" h="493" extrusionOk="0">
                  <a:moveTo>
                    <a:pt x="107" y="47"/>
                  </a:moveTo>
                  <a:lnTo>
                    <a:pt x="107" y="58"/>
                  </a:lnTo>
                  <a:lnTo>
                    <a:pt x="107" y="92"/>
                  </a:lnTo>
                  <a:lnTo>
                    <a:pt x="107" y="161"/>
                  </a:lnTo>
                  <a:lnTo>
                    <a:pt x="111" y="230"/>
                  </a:lnTo>
                  <a:lnTo>
                    <a:pt x="124" y="333"/>
                  </a:lnTo>
                  <a:lnTo>
                    <a:pt x="137" y="409"/>
                  </a:lnTo>
                  <a:lnTo>
                    <a:pt x="137" y="409"/>
                  </a:lnTo>
                  <a:lnTo>
                    <a:pt x="87" y="453"/>
                  </a:lnTo>
                  <a:lnTo>
                    <a:pt x="87" y="453"/>
                  </a:lnTo>
                  <a:lnTo>
                    <a:pt x="84" y="447"/>
                  </a:lnTo>
                  <a:lnTo>
                    <a:pt x="80" y="447"/>
                  </a:lnTo>
                  <a:lnTo>
                    <a:pt x="58" y="401"/>
                  </a:lnTo>
                  <a:lnTo>
                    <a:pt x="44" y="356"/>
                  </a:lnTo>
                  <a:lnTo>
                    <a:pt x="31" y="298"/>
                  </a:lnTo>
                  <a:lnTo>
                    <a:pt x="22" y="230"/>
                  </a:lnTo>
                  <a:lnTo>
                    <a:pt x="18" y="150"/>
                  </a:lnTo>
                  <a:lnTo>
                    <a:pt x="22" y="138"/>
                  </a:lnTo>
                  <a:lnTo>
                    <a:pt x="40" y="184"/>
                  </a:lnTo>
                  <a:lnTo>
                    <a:pt x="58" y="207"/>
                  </a:lnTo>
                  <a:lnTo>
                    <a:pt x="67" y="207"/>
                  </a:lnTo>
                  <a:lnTo>
                    <a:pt x="71" y="195"/>
                  </a:lnTo>
                  <a:lnTo>
                    <a:pt x="84" y="115"/>
                  </a:lnTo>
                  <a:lnTo>
                    <a:pt x="107" y="47"/>
                  </a:lnTo>
                  <a:close/>
                  <a:moveTo>
                    <a:pt x="98" y="1"/>
                  </a:moveTo>
                  <a:lnTo>
                    <a:pt x="93" y="24"/>
                  </a:lnTo>
                  <a:lnTo>
                    <a:pt x="71" y="92"/>
                  </a:lnTo>
                  <a:lnTo>
                    <a:pt x="57" y="156"/>
                  </a:lnTo>
                  <a:lnTo>
                    <a:pt x="49" y="150"/>
                  </a:lnTo>
                  <a:lnTo>
                    <a:pt x="36" y="115"/>
                  </a:lnTo>
                  <a:lnTo>
                    <a:pt x="31" y="104"/>
                  </a:lnTo>
                  <a:lnTo>
                    <a:pt x="22" y="92"/>
                  </a:lnTo>
                  <a:lnTo>
                    <a:pt x="13" y="92"/>
                  </a:lnTo>
                  <a:lnTo>
                    <a:pt x="9" y="115"/>
                  </a:lnTo>
                  <a:lnTo>
                    <a:pt x="4" y="127"/>
                  </a:lnTo>
                  <a:lnTo>
                    <a:pt x="0" y="150"/>
                  </a:lnTo>
                  <a:lnTo>
                    <a:pt x="4" y="241"/>
                  </a:lnTo>
                  <a:lnTo>
                    <a:pt x="18" y="321"/>
                  </a:lnTo>
                  <a:lnTo>
                    <a:pt x="27" y="378"/>
                  </a:lnTo>
                  <a:lnTo>
                    <a:pt x="44" y="424"/>
                  </a:lnTo>
                  <a:lnTo>
                    <a:pt x="58" y="459"/>
                  </a:lnTo>
                  <a:lnTo>
                    <a:pt x="67" y="481"/>
                  </a:lnTo>
                  <a:lnTo>
                    <a:pt x="80" y="493"/>
                  </a:lnTo>
                  <a:lnTo>
                    <a:pt x="84" y="493"/>
                  </a:lnTo>
                  <a:lnTo>
                    <a:pt x="151" y="447"/>
                  </a:lnTo>
                  <a:lnTo>
                    <a:pt x="155" y="436"/>
                  </a:lnTo>
                  <a:lnTo>
                    <a:pt x="155" y="413"/>
                  </a:lnTo>
                  <a:lnTo>
                    <a:pt x="151" y="390"/>
                  </a:lnTo>
                  <a:lnTo>
                    <a:pt x="142" y="321"/>
                  </a:lnTo>
                  <a:lnTo>
                    <a:pt x="129" y="218"/>
                  </a:lnTo>
                  <a:lnTo>
                    <a:pt x="124" y="92"/>
                  </a:lnTo>
                  <a:lnTo>
                    <a:pt x="124" y="58"/>
                  </a:lnTo>
                  <a:lnTo>
                    <a:pt x="124" y="35"/>
                  </a:lnTo>
                  <a:lnTo>
                    <a:pt x="120" y="12"/>
                  </a:lnTo>
                  <a:lnTo>
                    <a:pt x="115"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rot="10800000" flipH="1">
              <a:off x="3939652" y="2492026"/>
              <a:ext cx="56703" cy="53809"/>
            </a:xfrm>
            <a:custGeom>
              <a:avLst/>
              <a:gdLst/>
              <a:ahLst/>
              <a:cxnLst/>
              <a:rect l="l" t="t" r="r" b="b"/>
              <a:pathLst>
                <a:path w="178" h="424" extrusionOk="0">
                  <a:moveTo>
                    <a:pt x="111" y="0"/>
                  </a:moveTo>
                  <a:lnTo>
                    <a:pt x="102" y="12"/>
                  </a:lnTo>
                  <a:lnTo>
                    <a:pt x="89" y="80"/>
                  </a:lnTo>
                  <a:lnTo>
                    <a:pt x="76" y="126"/>
                  </a:lnTo>
                  <a:lnTo>
                    <a:pt x="40" y="218"/>
                  </a:lnTo>
                  <a:lnTo>
                    <a:pt x="14" y="275"/>
                  </a:lnTo>
                  <a:lnTo>
                    <a:pt x="0" y="286"/>
                  </a:lnTo>
                  <a:lnTo>
                    <a:pt x="49" y="412"/>
                  </a:lnTo>
                  <a:lnTo>
                    <a:pt x="58" y="424"/>
                  </a:lnTo>
                  <a:lnTo>
                    <a:pt x="89" y="412"/>
                  </a:lnTo>
                  <a:lnTo>
                    <a:pt x="111" y="389"/>
                  </a:lnTo>
                  <a:lnTo>
                    <a:pt x="134" y="355"/>
                  </a:lnTo>
                  <a:lnTo>
                    <a:pt x="156" y="309"/>
                  </a:lnTo>
                  <a:lnTo>
                    <a:pt x="178" y="240"/>
                  </a:lnTo>
                  <a:lnTo>
                    <a:pt x="178" y="218"/>
                  </a:lnTo>
                  <a:lnTo>
                    <a:pt x="178" y="206"/>
                  </a:lnTo>
                  <a:lnTo>
                    <a:pt x="169" y="195"/>
                  </a:lnTo>
                  <a:lnTo>
                    <a:pt x="165" y="195"/>
                  </a:lnTo>
                  <a:lnTo>
                    <a:pt x="142" y="206"/>
                  </a:lnTo>
                  <a:lnTo>
                    <a:pt x="125" y="195"/>
                  </a:lnTo>
                  <a:lnTo>
                    <a:pt x="129" y="115"/>
                  </a:lnTo>
                  <a:lnTo>
                    <a:pt x="125" y="23"/>
                  </a:lnTo>
                  <a:lnTo>
                    <a:pt x="120"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rot="10800000" flipH="1">
              <a:off x="3939652" y="2492026"/>
              <a:ext cx="27077" cy="23351"/>
            </a:xfrm>
            <a:custGeom>
              <a:avLst/>
              <a:gdLst/>
              <a:ahLst/>
              <a:cxnLst/>
              <a:rect l="l" t="t" r="r" b="b"/>
              <a:pathLst>
                <a:path w="85" h="184" extrusionOk="0">
                  <a:moveTo>
                    <a:pt x="27" y="0"/>
                  </a:moveTo>
                  <a:lnTo>
                    <a:pt x="0" y="46"/>
                  </a:lnTo>
                  <a:lnTo>
                    <a:pt x="49" y="172"/>
                  </a:lnTo>
                  <a:lnTo>
                    <a:pt x="58" y="184"/>
                  </a:lnTo>
                  <a:lnTo>
                    <a:pt x="85" y="172"/>
                  </a:lnTo>
                  <a:lnTo>
                    <a:pt x="76" y="126"/>
                  </a:lnTo>
                  <a:lnTo>
                    <a:pt x="67" y="69"/>
                  </a:lnTo>
                  <a:lnTo>
                    <a:pt x="49" y="35"/>
                  </a:lnTo>
                  <a:lnTo>
                    <a:pt x="27" y="0"/>
                  </a:lnTo>
                  <a:close/>
                </a:path>
              </a:pathLst>
            </a:custGeom>
            <a:solidFill>
              <a:srgbClr val="EBC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rot="10800000" flipH="1">
              <a:off x="3936785" y="2489107"/>
              <a:ext cx="62437" cy="59647"/>
            </a:xfrm>
            <a:custGeom>
              <a:avLst/>
              <a:gdLst/>
              <a:ahLst/>
              <a:cxnLst/>
              <a:rect l="l" t="t" r="r" b="b"/>
              <a:pathLst>
                <a:path w="196" h="470" extrusionOk="0">
                  <a:moveTo>
                    <a:pt x="125" y="46"/>
                  </a:moveTo>
                  <a:lnTo>
                    <a:pt x="129" y="149"/>
                  </a:lnTo>
                  <a:lnTo>
                    <a:pt x="125" y="218"/>
                  </a:lnTo>
                  <a:lnTo>
                    <a:pt x="129" y="241"/>
                  </a:lnTo>
                  <a:lnTo>
                    <a:pt x="134" y="241"/>
                  </a:lnTo>
                  <a:lnTo>
                    <a:pt x="147" y="252"/>
                  </a:lnTo>
                  <a:lnTo>
                    <a:pt x="160" y="252"/>
                  </a:lnTo>
                  <a:lnTo>
                    <a:pt x="178" y="241"/>
                  </a:lnTo>
                  <a:lnTo>
                    <a:pt x="178" y="252"/>
                  </a:lnTo>
                  <a:lnTo>
                    <a:pt x="160" y="298"/>
                  </a:lnTo>
                  <a:lnTo>
                    <a:pt x="147" y="344"/>
                  </a:lnTo>
                  <a:lnTo>
                    <a:pt x="129" y="366"/>
                  </a:lnTo>
                  <a:lnTo>
                    <a:pt x="116" y="389"/>
                  </a:lnTo>
                  <a:lnTo>
                    <a:pt x="89" y="412"/>
                  </a:lnTo>
                  <a:lnTo>
                    <a:pt x="67" y="424"/>
                  </a:lnTo>
                  <a:lnTo>
                    <a:pt x="63" y="424"/>
                  </a:lnTo>
                  <a:lnTo>
                    <a:pt x="24" y="314"/>
                  </a:lnTo>
                  <a:lnTo>
                    <a:pt x="27" y="309"/>
                  </a:lnTo>
                  <a:lnTo>
                    <a:pt x="58" y="252"/>
                  </a:lnTo>
                  <a:lnTo>
                    <a:pt x="89" y="172"/>
                  </a:lnTo>
                  <a:lnTo>
                    <a:pt x="107" y="115"/>
                  </a:lnTo>
                  <a:lnTo>
                    <a:pt x="120" y="46"/>
                  </a:lnTo>
                  <a:close/>
                  <a:moveTo>
                    <a:pt x="111" y="0"/>
                  </a:moveTo>
                  <a:lnTo>
                    <a:pt x="107" y="23"/>
                  </a:lnTo>
                  <a:lnTo>
                    <a:pt x="94" y="80"/>
                  </a:lnTo>
                  <a:lnTo>
                    <a:pt x="80" y="126"/>
                  </a:lnTo>
                  <a:lnTo>
                    <a:pt x="49" y="218"/>
                  </a:lnTo>
                  <a:lnTo>
                    <a:pt x="23" y="263"/>
                  </a:lnTo>
                  <a:lnTo>
                    <a:pt x="9" y="298"/>
                  </a:lnTo>
                  <a:lnTo>
                    <a:pt x="5" y="298"/>
                  </a:lnTo>
                  <a:lnTo>
                    <a:pt x="1" y="309"/>
                  </a:lnTo>
                  <a:lnTo>
                    <a:pt x="5" y="332"/>
                  </a:lnTo>
                  <a:lnTo>
                    <a:pt x="49" y="458"/>
                  </a:lnTo>
                  <a:lnTo>
                    <a:pt x="54" y="458"/>
                  </a:lnTo>
                  <a:lnTo>
                    <a:pt x="67" y="469"/>
                  </a:lnTo>
                  <a:lnTo>
                    <a:pt x="94" y="458"/>
                  </a:lnTo>
                  <a:lnTo>
                    <a:pt x="125" y="435"/>
                  </a:lnTo>
                  <a:lnTo>
                    <a:pt x="143" y="412"/>
                  </a:lnTo>
                  <a:lnTo>
                    <a:pt x="156" y="378"/>
                  </a:lnTo>
                  <a:lnTo>
                    <a:pt x="174" y="332"/>
                  </a:lnTo>
                  <a:lnTo>
                    <a:pt x="191" y="275"/>
                  </a:lnTo>
                  <a:lnTo>
                    <a:pt x="196" y="241"/>
                  </a:lnTo>
                  <a:lnTo>
                    <a:pt x="191" y="206"/>
                  </a:lnTo>
                  <a:lnTo>
                    <a:pt x="187" y="195"/>
                  </a:lnTo>
                  <a:lnTo>
                    <a:pt x="169" y="195"/>
                  </a:lnTo>
                  <a:lnTo>
                    <a:pt x="147" y="206"/>
                  </a:lnTo>
                  <a:lnTo>
                    <a:pt x="144" y="206"/>
                  </a:lnTo>
                  <a:lnTo>
                    <a:pt x="147" y="149"/>
                  </a:lnTo>
                  <a:lnTo>
                    <a:pt x="143" y="35"/>
                  </a:lnTo>
                  <a:lnTo>
                    <a:pt x="134" y="12"/>
                  </a:lnTo>
                  <a:lnTo>
                    <a:pt x="125"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rot="10800000" flipH="1">
              <a:off x="3938377" y="2439740"/>
              <a:ext cx="59570" cy="55332"/>
            </a:xfrm>
            <a:custGeom>
              <a:avLst/>
              <a:gdLst/>
              <a:ahLst/>
              <a:cxnLst/>
              <a:rect l="l" t="t" r="r" b="b"/>
              <a:pathLst>
                <a:path w="187" h="436" extrusionOk="0">
                  <a:moveTo>
                    <a:pt x="27" y="1"/>
                  </a:moveTo>
                  <a:lnTo>
                    <a:pt x="0" y="81"/>
                  </a:lnTo>
                  <a:lnTo>
                    <a:pt x="146" y="435"/>
                  </a:lnTo>
                  <a:lnTo>
                    <a:pt x="186" y="230"/>
                  </a:lnTo>
                  <a:lnTo>
                    <a:pt x="182" y="207"/>
                  </a:lnTo>
                  <a:lnTo>
                    <a:pt x="177" y="172"/>
                  </a:lnTo>
                  <a:lnTo>
                    <a:pt x="155" y="127"/>
                  </a:lnTo>
                  <a:lnTo>
                    <a:pt x="129" y="81"/>
                  </a:lnTo>
                  <a:lnTo>
                    <a:pt x="102" y="46"/>
                  </a:lnTo>
                  <a:lnTo>
                    <a:pt x="49" y="12"/>
                  </a:lnTo>
                  <a:lnTo>
                    <a:pt x="27" y="1"/>
                  </a:lnTo>
                  <a:close/>
                </a:path>
              </a:pathLst>
            </a:custGeom>
            <a:solidFill>
              <a:srgbClr val="EBC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rot="10800000" flipH="1">
              <a:off x="3935510" y="2436821"/>
              <a:ext cx="65304" cy="61169"/>
            </a:xfrm>
            <a:custGeom>
              <a:avLst/>
              <a:gdLst/>
              <a:ahLst/>
              <a:cxnLst/>
              <a:rect l="l" t="t" r="r" b="b"/>
              <a:pathLst>
                <a:path w="205" h="482" extrusionOk="0">
                  <a:moveTo>
                    <a:pt x="49" y="47"/>
                  </a:moveTo>
                  <a:lnTo>
                    <a:pt x="80" y="69"/>
                  </a:lnTo>
                  <a:lnTo>
                    <a:pt x="120" y="115"/>
                  </a:lnTo>
                  <a:lnTo>
                    <a:pt x="142" y="138"/>
                  </a:lnTo>
                  <a:lnTo>
                    <a:pt x="160" y="161"/>
                  </a:lnTo>
                  <a:lnTo>
                    <a:pt x="178" y="207"/>
                  </a:lnTo>
                  <a:lnTo>
                    <a:pt x="185" y="252"/>
                  </a:lnTo>
                  <a:lnTo>
                    <a:pt x="155" y="424"/>
                  </a:lnTo>
                  <a:lnTo>
                    <a:pt x="18" y="104"/>
                  </a:lnTo>
                  <a:lnTo>
                    <a:pt x="36" y="47"/>
                  </a:lnTo>
                  <a:close/>
                  <a:moveTo>
                    <a:pt x="36" y="1"/>
                  </a:moveTo>
                  <a:lnTo>
                    <a:pt x="27" y="12"/>
                  </a:lnTo>
                  <a:lnTo>
                    <a:pt x="0" y="92"/>
                  </a:lnTo>
                  <a:lnTo>
                    <a:pt x="0" y="115"/>
                  </a:lnTo>
                  <a:lnTo>
                    <a:pt x="0" y="127"/>
                  </a:lnTo>
                  <a:lnTo>
                    <a:pt x="151" y="481"/>
                  </a:lnTo>
                  <a:lnTo>
                    <a:pt x="155" y="481"/>
                  </a:lnTo>
                  <a:lnTo>
                    <a:pt x="164" y="470"/>
                  </a:lnTo>
                  <a:lnTo>
                    <a:pt x="204" y="264"/>
                  </a:lnTo>
                  <a:lnTo>
                    <a:pt x="204" y="253"/>
                  </a:lnTo>
                  <a:lnTo>
                    <a:pt x="200" y="218"/>
                  </a:lnTo>
                  <a:lnTo>
                    <a:pt x="191" y="184"/>
                  </a:lnTo>
                  <a:lnTo>
                    <a:pt x="173" y="127"/>
                  </a:lnTo>
                  <a:lnTo>
                    <a:pt x="142" y="81"/>
                  </a:lnTo>
                  <a:lnTo>
                    <a:pt x="115" y="58"/>
                  </a:lnTo>
                  <a:lnTo>
                    <a:pt x="62" y="12"/>
                  </a:lnTo>
                  <a:lnTo>
                    <a:pt x="3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rot="10800000" flipH="1">
              <a:off x="3938377" y="2435425"/>
              <a:ext cx="59570" cy="59647"/>
            </a:xfrm>
            <a:custGeom>
              <a:avLst/>
              <a:gdLst/>
              <a:ahLst/>
              <a:cxnLst/>
              <a:rect l="l" t="t" r="r" b="b"/>
              <a:pathLst>
                <a:path w="187" h="470" extrusionOk="0">
                  <a:moveTo>
                    <a:pt x="27" y="1"/>
                  </a:moveTo>
                  <a:lnTo>
                    <a:pt x="0" y="81"/>
                  </a:lnTo>
                  <a:lnTo>
                    <a:pt x="9" y="149"/>
                  </a:lnTo>
                  <a:lnTo>
                    <a:pt x="31" y="287"/>
                  </a:lnTo>
                  <a:lnTo>
                    <a:pt x="49" y="355"/>
                  </a:lnTo>
                  <a:lnTo>
                    <a:pt x="71" y="413"/>
                  </a:lnTo>
                  <a:lnTo>
                    <a:pt x="93" y="458"/>
                  </a:lnTo>
                  <a:lnTo>
                    <a:pt x="106" y="470"/>
                  </a:lnTo>
                  <a:lnTo>
                    <a:pt x="138" y="470"/>
                  </a:lnTo>
                  <a:lnTo>
                    <a:pt x="146" y="435"/>
                  </a:lnTo>
                  <a:lnTo>
                    <a:pt x="186" y="230"/>
                  </a:lnTo>
                  <a:lnTo>
                    <a:pt x="173" y="241"/>
                  </a:lnTo>
                  <a:lnTo>
                    <a:pt x="160" y="241"/>
                  </a:lnTo>
                  <a:lnTo>
                    <a:pt x="129" y="230"/>
                  </a:lnTo>
                  <a:lnTo>
                    <a:pt x="102" y="195"/>
                  </a:lnTo>
                  <a:lnTo>
                    <a:pt x="80" y="149"/>
                  </a:lnTo>
                  <a:lnTo>
                    <a:pt x="40" y="46"/>
                  </a:lnTo>
                  <a:lnTo>
                    <a:pt x="27"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rot="10800000" flipH="1">
              <a:off x="3938377" y="2435425"/>
              <a:ext cx="52562" cy="58124"/>
            </a:xfrm>
            <a:custGeom>
              <a:avLst/>
              <a:gdLst/>
              <a:ahLst/>
              <a:cxnLst/>
              <a:rect l="l" t="t" r="r" b="b"/>
              <a:pathLst>
                <a:path w="165" h="458" extrusionOk="0">
                  <a:moveTo>
                    <a:pt x="22" y="0"/>
                  </a:moveTo>
                  <a:lnTo>
                    <a:pt x="0" y="69"/>
                  </a:lnTo>
                  <a:lnTo>
                    <a:pt x="9" y="137"/>
                  </a:lnTo>
                  <a:lnTo>
                    <a:pt x="31" y="275"/>
                  </a:lnTo>
                  <a:lnTo>
                    <a:pt x="49" y="343"/>
                  </a:lnTo>
                  <a:lnTo>
                    <a:pt x="71" y="401"/>
                  </a:lnTo>
                  <a:lnTo>
                    <a:pt x="93" y="446"/>
                  </a:lnTo>
                  <a:lnTo>
                    <a:pt x="106" y="458"/>
                  </a:lnTo>
                  <a:lnTo>
                    <a:pt x="138" y="458"/>
                  </a:lnTo>
                  <a:lnTo>
                    <a:pt x="146" y="423"/>
                  </a:lnTo>
                  <a:lnTo>
                    <a:pt x="164" y="343"/>
                  </a:lnTo>
                  <a:lnTo>
                    <a:pt x="164" y="343"/>
                  </a:lnTo>
                  <a:lnTo>
                    <a:pt x="155" y="366"/>
                  </a:lnTo>
                  <a:lnTo>
                    <a:pt x="142" y="366"/>
                  </a:lnTo>
                  <a:lnTo>
                    <a:pt x="120" y="355"/>
                  </a:lnTo>
                  <a:lnTo>
                    <a:pt x="93" y="332"/>
                  </a:lnTo>
                  <a:lnTo>
                    <a:pt x="75" y="275"/>
                  </a:lnTo>
                  <a:lnTo>
                    <a:pt x="58" y="218"/>
                  </a:lnTo>
                  <a:lnTo>
                    <a:pt x="36" y="103"/>
                  </a:lnTo>
                  <a:lnTo>
                    <a:pt x="22" y="0"/>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rot="10800000" flipH="1">
              <a:off x="3935510" y="2432506"/>
              <a:ext cx="65304" cy="65484"/>
            </a:xfrm>
            <a:custGeom>
              <a:avLst/>
              <a:gdLst/>
              <a:ahLst/>
              <a:cxnLst/>
              <a:rect l="l" t="t" r="r" b="b"/>
              <a:pathLst>
                <a:path w="205" h="516" extrusionOk="0">
                  <a:moveTo>
                    <a:pt x="33" y="58"/>
                  </a:moveTo>
                  <a:lnTo>
                    <a:pt x="40" y="81"/>
                  </a:lnTo>
                  <a:lnTo>
                    <a:pt x="71" y="161"/>
                  </a:lnTo>
                  <a:lnTo>
                    <a:pt x="93" y="207"/>
                  </a:lnTo>
                  <a:lnTo>
                    <a:pt x="115" y="253"/>
                  </a:lnTo>
                  <a:lnTo>
                    <a:pt x="142" y="275"/>
                  </a:lnTo>
                  <a:lnTo>
                    <a:pt x="173" y="287"/>
                  </a:lnTo>
                  <a:lnTo>
                    <a:pt x="178" y="287"/>
                  </a:lnTo>
                  <a:lnTo>
                    <a:pt x="147" y="447"/>
                  </a:lnTo>
                  <a:lnTo>
                    <a:pt x="142" y="470"/>
                  </a:lnTo>
                  <a:lnTo>
                    <a:pt x="129" y="470"/>
                  </a:lnTo>
                  <a:lnTo>
                    <a:pt x="107" y="458"/>
                  </a:lnTo>
                  <a:lnTo>
                    <a:pt x="84" y="424"/>
                  </a:lnTo>
                  <a:lnTo>
                    <a:pt x="67" y="378"/>
                  </a:lnTo>
                  <a:lnTo>
                    <a:pt x="49" y="310"/>
                  </a:lnTo>
                  <a:lnTo>
                    <a:pt x="27" y="184"/>
                  </a:lnTo>
                  <a:lnTo>
                    <a:pt x="18" y="109"/>
                  </a:lnTo>
                  <a:lnTo>
                    <a:pt x="33" y="58"/>
                  </a:lnTo>
                  <a:close/>
                  <a:moveTo>
                    <a:pt x="36" y="1"/>
                  </a:moveTo>
                  <a:lnTo>
                    <a:pt x="27" y="12"/>
                  </a:lnTo>
                  <a:lnTo>
                    <a:pt x="0" y="92"/>
                  </a:lnTo>
                  <a:lnTo>
                    <a:pt x="0" y="115"/>
                  </a:lnTo>
                  <a:lnTo>
                    <a:pt x="5" y="150"/>
                  </a:lnTo>
                  <a:lnTo>
                    <a:pt x="18" y="241"/>
                  </a:lnTo>
                  <a:lnTo>
                    <a:pt x="40" y="356"/>
                  </a:lnTo>
                  <a:lnTo>
                    <a:pt x="53" y="401"/>
                  </a:lnTo>
                  <a:lnTo>
                    <a:pt x="71" y="458"/>
                  </a:lnTo>
                  <a:lnTo>
                    <a:pt x="84" y="481"/>
                  </a:lnTo>
                  <a:lnTo>
                    <a:pt x="98" y="504"/>
                  </a:lnTo>
                  <a:lnTo>
                    <a:pt x="115" y="516"/>
                  </a:lnTo>
                  <a:lnTo>
                    <a:pt x="133" y="516"/>
                  </a:lnTo>
                  <a:lnTo>
                    <a:pt x="151" y="504"/>
                  </a:lnTo>
                  <a:lnTo>
                    <a:pt x="160" y="493"/>
                  </a:lnTo>
                  <a:lnTo>
                    <a:pt x="164" y="470"/>
                  </a:lnTo>
                  <a:lnTo>
                    <a:pt x="204" y="264"/>
                  </a:lnTo>
                  <a:lnTo>
                    <a:pt x="204" y="253"/>
                  </a:lnTo>
                  <a:lnTo>
                    <a:pt x="204" y="241"/>
                  </a:lnTo>
                  <a:lnTo>
                    <a:pt x="200" y="230"/>
                  </a:lnTo>
                  <a:lnTo>
                    <a:pt x="195" y="230"/>
                  </a:lnTo>
                  <a:lnTo>
                    <a:pt x="173" y="241"/>
                  </a:lnTo>
                  <a:lnTo>
                    <a:pt x="151" y="241"/>
                  </a:lnTo>
                  <a:lnTo>
                    <a:pt x="129" y="218"/>
                  </a:lnTo>
                  <a:lnTo>
                    <a:pt x="107" y="184"/>
                  </a:lnTo>
                  <a:lnTo>
                    <a:pt x="89" y="138"/>
                  </a:lnTo>
                  <a:lnTo>
                    <a:pt x="58" y="58"/>
                  </a:lnTo>
                  <a:lnTo>
                    <a:pt x="45" y="12"/>
                  </a:lnTo>
                  <a:lnTo>
                    <a:pt x="36"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rot="10800000" flipH="1">
              <a:off x="3866065" y="2473117"/>
              <a:ext cx="64030" cy="36422"/>
            </a:xfrm>
            <a:custGeom>
              <a:avLst/>
              <a:gdLst/>
              <a:ahLst/>
              <a:cxnLst/>
              <a:rect l="l" t="t" r="r" b="b"/>
              <a:pathLst>
                <a:path w="201" h="287" extrusionOk="0">
                  <a:moveTo>
                    <a:pt x="58" y="0"/>
                  </a:moveTo>
                  <a:lnTo>
                    <a:pt x="32" y="23"/>
                  </a:lnTo>
                  <a:lnTo>
                    <a:pt x="18" y="35"/>
                  </a:lnTo>
                  <a:lnTo>
                    <a:pt x="10" y="57"/>
                  </a:lnTo>
                  <a:lnTo>
                    <a:pt x="1" y="286"/>
                  </a:lnTo>
                  <a:lnTo>
                    <a:pt x="1" y="286"/>
                  </a:lnTo>
                  <a:lnTo>
                    <a:pt x="200" y="183"/>
                  </a:lnTo>
                  <a:lnTo>
                    <a:pt x="196" y="69"/>
                  </a:lnTo>
                  <a:lnTo>
                    <a:pt x="174" y="46"/>
                  </a:lnTo>
                  <a:lnTo>
                    <a:pt x="121" y="12"/>
                  </a:lnTo>
                  <a:lnTo>
                    <a:pt x="89" y="0"/>
                  </a:lnTo>
                  <a:close/>
                </a:path>
              </a:pathLst>
            </a:custGeom>
            <a:solidFill>
              <a:srgbClr val="EBC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p:nvPr/>
          </p:nvSpPr>
          <p:spPr>
            <a:xfrm rot="10800000" flipH="1">
              <a:off x="3863198" y="2470198"/>
              <a:ext cx="69764" cy="42260"/>
            </a:xfrm>
            <a:custGeom>
              <a:avLst/>
              <a:gdLst/>
              <a:ahLst/>
              <a:cxnLst/>
              <a:rect l="l" t="t" r="r" b="b"/>
              <a:pathLst>
                <a:path w="219" h="333" extrusionOk="0">
                  <a:moveTo>
                    <a:pt x="81" y="46"/>
                  </a:moveTo>
                  <a:lnTo>
                    <a:pt x="116" y="58"/>
                  </a:lnTo>
                  <a:lnTo>
                    <a:pt x="152" y="69"/>
                  </a:lnTo>
                  <a:lnTo>
                    <a:pt x="196" y="115"/>
                  </a:lnTo>
                  <a:lnTo>
                    <a:pt x="197" y="115"/>
                  </a:lnTo>
                  <a:lnTo>
                    <a:pt x="201" y="183"/>
                  </a:lnTo>
                  <a:lnTo>
                    <a:pt x="23" y="275"/>
                  </a:lnTo>
                  <a:lnTo>
                    <a:pt x="27" y="84"/>
                  </a:lnTo>
                  <a:lnTo>
                    <a:pt x="27" y="84"/>
                  </a:lnTo>
                  <a:lnTo>
                    <a:pt x="36" y="69"/>
                  </a:lnTo>
                  <a:lnTo>
                    <a:pt x="50" y="58"/>
                  </a:lnTo>
                  <a:lnTo>
                    <a:pt x="81" y="46"/>
                  </a:lnTo>
                  <a:close/>
                  <a:moveTo>
                    <a:pt x="63" y="0"/>
                  </a:moveTo>
                  <a:lnTo>
                    <a:pt x="41" y="12"/>
                  </a:lnTo>
                  <a:lnTo>
                    <a:pt x="27" y="35"/>
                  </a:lnTo>
                  <a:lnTo>
                    <a:pt x="10" y="58"/>
                  </a:lnTo>
                  <a:lnTo>
                    <a:pt x="10" y="80"/>
                  </a:lnTo>
                  <a:lnTo>
                    <a:pt x="1" y="309"/>
                  </a:lnTo>
                  <a:lnTo>
                    <a:pt x="5" y="321"/>
                  </a:lnTo>
                  <a:lnTo>
                    <a:pt x="14" y="332"/>
                  </a:lnTo>
                  <a:lnTo>
                    <a:pt x="209" y="229"/>
                  </a:lnTo>
                  <a:lnTo>
                    <a:pt x="218" y="218"/>
                  </a:lnTo>
                  <a:lnTo>
                    <a:pt x="218" y="206"/>
                  </a:lnTo>
                  <a:lnTo>
                    <a:pt x="214" y="92"/>
                  </a:lnTo>
                  <a:lnTo>
                    <a:pt x="205" y="69"/>
                  </a:lnTo>
                  <a:lnTo>
                    <a:pt x="165" y="35"/>
                  </a:lnTo>
                  <a:lnTo>
                    <a:pt x="125" y="12"/>
                  </a:lnTo>
                  <a:lnTo>
                    <a:pt x="81" y="0"/>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rot="10800000" flipH="1">
              <a:off x="3866065" y="2461568"/>
              <a:ext cx="64030" cy="40737"/>
            </a:xfrm>
            <a:custGeom>
              <a:avLst/>
              <a:gdLst/>
              <a:ahLst/>
              <a:cxnLst/>
              <a:rect l="l" t="t" r="r" b="b"/>
              <a:pathLst>
                <a:path w="201" h="321" extrusionOk="0">
                  <a:moveTo>
                    <a:pt x="10" y="0"/>
                  </a:moveTo>
                  <a:lnTo>
                    <a:pt x="1" y="229"/>
                  </a:lnTo>
                  <a:lnTo>
                    <a:pt x="5" y="264"/>
                  </a:lnTo>
                  <a:lnTo>
                    <a:pt x="14" y="287"/>
                  </a:lnTo>
                  <a:lnTo>
                    <a:pt x="27" y="309"/>
                  </a:lnTo>
                  <a:lnTo>
                    <a:pt x="45" y="321"/>
                  </a:lnTo>
                  <a:lnTo>
                    <a:pt x="72" y="309"/>
                  </a:lnTo>
                  <a:lnTo>
                    <a:pt x="103" y="287"/>
                  </a:lnTo>
                  <a:lnTo>
                    <a:pt x="134" y="252"/>
                  </a:lnTo>
                  <a:lnTo>
                    <a:pt x="183" y="161"/>
                  </a:lnTo>
                  <a:lnTo>
                    <a:pt x="200" y="126"/>
                  </a:lnTo>
                  <a:lnTo>
                    <a:pt x="196" y="12"/>
                  </a:lnTo>
                  <a:lnTo>
                    <a:pt x="174" y="35"/>
                  </a:lnTo>
                  <a:lnTo>
                    <a:pt x="121" y="69"/>
                  </a:lnTo>
                  <a:lnTo>
                    <a:pt x="89" y="81"/>
                  </a:lnTo>
                  <a:lnTo>
                    <a:pt x="58" y="69"/>
                  </a:lnTo>
                  <a:lnTo>
                    <a:pt x="32" y="46"/>
                  </a:lnTo>
                  <a:lnTo>
                    <a:pt x="18" y="23"/>
                  </a:lnTo>
                  <a:lnTo>
                    <a:pt x="10" y="0"/>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rot="10800000" flipH="1">
              <a:off x="3866065" y="2461568"/>
              <a:ext cx="64030" cy="36422"/>
            </a:xfrm>
            <a:custGeom>
              <a:avLst/>
              <a:gdLst/>
              <a:ahLst/>
              <a:cxnLst/>
              <a:rect l="l" t="t" r="r" b="b"/>
              <a:pathLst>
                <a:path w="201" h="287" extrusionOk="0">
                  <a:moveTo>
                    <a:pt x="196" y="1"/>
                  </a:moveTo>
                  <a:lnTo>
                    <a:pt x="165" y="69"/>
                  </a:lnTo>
                  <a:lnTo>
                    <a:pt x="121" y="138"/>
                  </a:lnTo>
                  <a:lnTo>
                    <a:pt x="94" y="161"/>
                  </a:lnTo>
                  <a:lnTo>
                    <a:pt x="67" y="172"/>
                  </a:lnTo>
                  <a:lnTo>
                    <a:pt x="41" y="172"/>
                  </a:lnTo>
                  <a:lnTo>
                    <a:pt x="18" y="150"/>
                  </a:lnTo>
                  <a:lnTo>
                    <a:pt x="10" y="127"/>
                  </a:lnTo>
                  <a:lnTo>
                    <a:pt x="5" y="104"/>
                  </a:lnTo>
                  <a:lnTo>
                    <a:pt x="1" y="195"/>
                  </a:lnTo>
                  <a:lnTo>
                    <a:pt x="5" y="230"/>
                  </a:lnTo>
                  <a:lnTo>
                    <a:pt x="14" y="253"/>
                  </a:lnTo>
                  <a:lnTo>
                    <a:pt x="27" y="275"/>
                  </a:lnTo>
                  <a:lnTo>
                    <a:pt x="45" y="287"/>
                  </a:lnTo>
                  <a:lnTo>
                    <a:pt x="72" y="275"/>
                  </a:lnTo>
                  <a:lnTo>
                    <a:pt x="103" y="253"/>
                  </a:lnTo>
                  <a:lnTo>
                    <a:pt x="134" y="218"/>
                  </a:lnTo>
                  <a:lnTo>
                    <a:pt x="183" y="127"/>
                  </a:lnTo>
                  <a:lnTo>
                    <a:pt x="200" y="92"/>
                  </a:lnTo>
                  <a:lnTo>
                    <a:pt x="196" y="1"/>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rot="10800000" flipH="1">
              <a:off x="3863198" y="2458649"/>
              <a:ext cx="69764" cy="46575"/>
            </a:xfrm>
            <a:custGeom>
              <a:avLst/>
              <a:gdLst/>
              <a:ahLst/>
              <a:cxnLst/>
              <a:rect l="l" t="t" r="r" b="b"/>
              <a:pathLst>
                <a:path w="219" h="367" extrusionOk="0">
                  <a:moveTo>
                    <a:pt x="197" y="65"/>
                  </a:moveTo>
                  <a:lnTo>
                    <a:pt x="200" y="139"/>
                  </a:lnTo>
                  <a:lnTo>
                    <a:pt x="200" y="139"/>
                  </a:lnTo>
                  <a:lnTo>
                    <a:pt x="192" y="161"/>
                  </a:lnTo>
                  <a:lnTo>
                    <a:pt x="156" y="229"/>
                  </a:lnTo>
                  <a:lnTo>
                    <a:pt x="134" y="264"/>
                  </a:lnTo>
                  <a:lnTo>
                    <a:pt x="112" y="287"/>
                  </a:lnTo>
                  <a:lnTo>
                    <a:pt x="85" y="310"/>
                  </a:lnTo>
                  <a:lnTo>
                    <a:pt x="63" y="321"/>
                  </a:lnTo>
                  <a:lnTo>
                    <a:pt x="45" y="310"/>
                  </a:lnTo>
                  <a:lnTo>
                    <a:pt x="27" y="298"/>
                  </a:lnTo>
                  <a:lnTo>
                    <a:pt x="23" y="275"/>
                  </a:lnTo>
                  <a:lnTo>
                    <a:pt x="19" y="252"/>
                  </a:lnTo>
                  <a:lnTo>
                    <a:pt x="25" y="75"/>
                  </a:lnTo>
                  <a:lnTo>
                    <a:pt x="25" y="75"/>
                  </a:lnTo>
                  <a:lnTo>
                    <a:pt x="27" y="81"/>
                  </a:lnTo>
                  <a:lnTo>
                    <a:pt x="50" y="104"/>
                  </a:lnTo>
                  <a:lnTo>
                    <a:pt x="72" y="115"/>
                  </a:lnTo>
                  <a:lnTo>
                    <a:pt x="94" y="126"/>
                  </a:lnTo>
                  <a:lnTo>
                    <a:pt x="134" y="115"/>
                  </a:lnTo>
                  <a:lnTo>
                    <a:pt x="169" y="92"/>
                  </a:lnTo>
                  <a:lnTo>
                    <a:pt x="197" y="65"/>
                  </a:lnTo>
                  <a:close/>
                  <a:moveTo>
                    <a:pt x="10" y="1"/>
                  </a:moveTo>
                  <a:lnTo>
                    <a:pt x="10" y="23"/>
                  </a:lnTo>
                  <a:lnTo>
                    <a:pt x="1" y="252"/>
                  </a:lnTo>
                  <a:lnTo>
                    <a:pt x="10" y="298"/>
                  </a:lnTo>
                  <a:lnTo>
                    <a:pt x="19" y="332"/>
                  </a:lnTo>
                  <a:lnTo>
                    <a:pt x="41" y="355"/>
                  </a:lnTo>
                  <a:lnTo>
                    <a:pt x="63" y="367"/>
                  </a:lnTo>
                  <a:lnTo>
                    <a:pt x="90" y="355"/>
                  </a:lnTo>
                  <a:lnTo>
                    <a:pt x="116" y="332"/>
                  </a:lnTo>
                  <a:lnTo>
                    <a:pt x="143" y="298"/>
                  </a:lnTo>
                  <a:lnTo>
                    <a:pt x="165" y="264"/>
                  </a:lnTo>
                  <a:lnTo>
                    <a:pt x="201" y="195"/>
                  </a:lnTo>
                  <a:lnTo>
                    <a:pt x="214" y="161"/>
                  </a:lnTo>
                  <a:lnTo>
                    <a:pt x="218" y="149"/>
                  </a:lnTo>
                  <a:lnTo>
                    <a:pt x="214" y="35"/>
                  </a:lnTo>
                  <a:lnTo>
                    <a:pt x="209" y="12"/>
                  </a:lnTo>
                  <a:lnTo>
                    <a:pt x="201" y="12"/>
                  </a:lnTo>
                  <a:lnTo>
                    <a:pt x="196" y="23"/>
                  </a:lnTo>
                  <a:lnTo>
                    <a:pt x="192" y="23"/>
                  </a:lnTo>
                  <a:lnTo>
                    <a:pt x="165" y="46"/>
                  </a:lnTo>
                  <a:lnTo>
                    <a:pt x="134" y="69"/>
                  </a:lnTo>
                  <a:lnTo>
                    <a:pt x="94" y="81"/>
                  </a:lnTo>
                  <a:lnTo>
                    <a:pt x="72" y="69"/>
                  </a:lnTo>
                  <a:lnTo>
                    <a:pt x="54" y="58"/>
                  </a:lnTo>
                  <a:lnTo>
                    <a:pt x="41" y="35"/>
                  </a:lnTo>
                  <a:lnTo>
                    <a:pt x="27" y="12"/>
                  </a:lnTo>
                  <a:lnTo>
                    <a:pt x="23"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rot="10800000" flipH="1">
              <a:off x="3911300" y="2467279"/>
              <a:ext cx="47146" cy="43783"/>
            </a:xfrm>
            <a:custGeom>
              <a:avLst/>
              <a:gdLst/>
              <a:ahLst/>
              <a:cxnLst/>
              <a:rect l="l" t="t" r="r" b="b"/>
              <a:pathLst>
                <a:path w="148" h="345" extrusionOk="0">
                  <a:moveTo>
                    <a:pt x="63" y="1"/>
                  </a:moveTo>
                  <a:lnTo>
                    <a:pt x="36" y="12"/>
                  </a:lnTo>
                  <a:lnTo>
                    <a:pt x="27" y="35"/>
                  </a:lnTo>
                  <a:lnTo>
                    <a:pt x="14" y="58"/>
                  </a:lnTo>
                  <a:lnTo>
                    <a:pt x="10" y="81"/>
                  </a:lnTo>
                  <a:lnTo>
                    <a:pt x="5" y="115"/>
                  </a:lnTo>
                  <a:lnTo>
                    <a:pt x="1" y="150"/>
                  </a:lnTo>
                  <a:lnTo>
                    <a:pt x="1" y="184"/>
                  </a:lnTo>
                  <a:lnTo>
                    <a:pt x="5" y="218"/>
                  </a:lnTo>
                  <a:lnTo>
                    <a:pt x="10" y="253"/>
                  </a:lnTo>
                  <a:lnTo>
                    <a:pt x="32" y="298"/>
                  </a:lnTo>
                  <a:lnTo>
                    <a:pt x="45" y="321"/>
                  </a:lnTo>
                  <a:lnTo>
                    <a:pt x="58" y="333"/>
                  </a:lnTo>
                  <a:lnTo>
                    <a:pt x="72" y="344"/>
                  </a:lnTo>
                  <a:lnTo>
                    <a:pt x="85" y="344"/>
                  </a:lnTo>
                  <a:lnTo>
                    <a:pt x="112" y="321"/>
                  </a:lnTo>
                  <a:lnTo>
                    <a:pt x="125" y="298"/>
                  </a:lnTo>
                  <a:lnTo>
                    <a:pt x="134" y="275"/>
                  </a:lnTo>
                  <a:lnTo>
                    <a:pt x="143" y="253"/>
                  </a:lnTo>
                  <a:lnTo>
                    <a:pt x="147" y="218"/>
                  </a:lnTo>
                  <a:lnTo>
                    <a:pt x="147" y="184"/>
                  </a:lnTo>
                  <a:lnTo>
                    <a:pt x="147" y="150"/>
                  </a:lnTo>
                  <a:lnTo>
                    <a:pt x="143" y="127"/>
                  </a:lnTo>
                  <a:lnTo>
                    <a:pt x="138" y="92"/>
                  </a:lnTo>
                  <a:lnTo>
                    <a:pt x="121" y="35"/>
                  </a:lnTo>
                  <a:lnTo>
                    <a:pt x="107" y="24"/>
                  </a:lnTo>
                  <a:lnTo>
                    <a:pt x="94" y="1"/>
                  </a:lnTo>
                  <a:close/>
                </a:path>
              </a:pathLst>
            </a:custGeom>
            <a:solidFill>
              <a:srgbClr val="FFE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rot="10800000" flipH="1">
              <a:off x="3911300" y="2467279"/>
              <a:ext cx="45553" cy="23478"/>
            </a:xfrm>
            <a:custGeom>
              <a:avLst/>
              <a:gdLst/>
              <a:ahLst/>
              <a:cxnLst/>
              <a:rect l="l" t="t" r="r" b="b"/>
              <a:pathLst>
                <a:path w="143" h="185" extrusionOk="0">
                  <a:moveTo>
                    <a:pt x="1" y="1"/>
                  </a:moveTo>
                  <a:lnTo>
                    <a:pt x="5" y="58"/>
                  </a:lnTo>
                  <a:lnTo>
                    <a:pt x="14" y="104"/>
                  </a:lnTo>
                  <a:lnTo>
                    <a:pt x="32" y="150"/>
                  </a:lnTo>
                  <a:lnTo>
                    <a:pt x="58" y="173"/>
                  </a:lnTo>
                  <a:lnTo>
                    <a:pt x="81" y="184"/>
                  </a:lnTo>
                  <a:lnTo>
                    <a:pt x="107" y="173"/>
                  </a:lnTo>
                  <a:lnTo>
                    <a:pt x="125" y="138"/>
                  </a:lnTo>
                  <a:lnTo>
                    <a:pt x="143" y="93"/>
                  </a:lnTo>
                  <a:lnTo>
                    <a:pt x="143" y="93"/>
                  </a:lnTo>
                  <a:lnTo>
                    <a:pt x="125" y="104"/>
                  </a:lnTo>
                  <a:lnTo>
                    <a:pt x="107" y="115"/>
                  </a:lnTo>
                  <a:lnTo>
                    <a:pt x="85" y="104"/>
                  </a:lnTo>
                  <a:lnTo>
                    <a:pt x="67" y="93"/>
                  </a:lnTo>
                  <a:lnTo>
                    <a:pt x="45" y="81"/>
                  </a:lnTo>
                  <a:lnTo>
                    <a:pt x="27" y="58"/>
                  </a:lnTo>
                  <a:lnTo>
                    <a:pt x="14" y="24"/>
                  </a:lnTo>
                  <a:lnTo>
                    <a:pt x="1" y="1"/>
                  </a:lnTo>
                  <a:close/>
                </a:path>
              </a:pathLst>
            </a:custGeom>
            <a:solidFill>
              <a:srgbClr val="FF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rot="10800000" flipH="1">
              <a:off x="3908433" y="2464487"/>
              <a:ext cx="52562" cy="49494"/>
            </a:xfrm>
            <a:custGeom>
              <a:avLst/>
              <a:gdLst/>
              <a:ahLst/>
              <a:cxnLst/>
              <a:rect l="l" t="t" r="r" b="b"/>
              <a:pathLst>
                <a:path w="165" h="390" extrusionOk="0">
                  <a:moveTo>
                    <a:pt x="98" y="47"/>
                  </a:moveTo>
                  <a:lnTo>
                    <a:pt x="121" y="70"/>
                  </a:lnTo>
                  <a:lnTo>
                    <a:pt x="134" y="115"/>
                  </a:lnTo>
                  <a:lnTo>
                    <a:pt x="147" y="150"/>
                  </a:lnTo>
                  <a:lnTo>
                    <a:pt x="147" y="207"/>
                  </a:lnTo>
                  <a:lnTo>
                    <a:pt x="147" y="241"/>
                  </a:lnTo>
                  <a:lnTo>
                    <a:pt x="138" y="276"/>
                  </a:lnTo>
                  <a:lnTo>
                    <a:pt x="125" y="310"/>
                  </a:lnTo>
                  <a:lnTo>
                    <a:pt x="107" y="333"/>
                  </a:lnTo>
                  <a:lnTo>
                    <a:pt x="90" y="344"/>
                  </a:lnTo>
                  <a:lnTo>
                    <a:pt x="67" y="333"/>
                  </a:lnTo>
                  <a:lnTo>
                    <a:pt x="50" y="310"/>
                  </a:lnTo>
                  <a:lnTo>
                    <a:pt x="32" y="276"/>
                  </a:lnTo>
                  <a:lnTo>
                    <a:pt x="23" y="230"/>
                  </a:lnTo>
                  <a:lnTo>
                    <a:pt x="19" y="184"/>
                  </a:lnTo>
                  <a:lnTo>
                    <a:pt x="19" y="150"/>
                  </a:lnTo>
                  <a:lnTo>
                    <a:pt x="27" y="104"/>
                  </a:lnTo>
                  <a:lnTo>
                    <a:pt x="41" y="70"/>
                  </a:lnTo>
                  <a:lnTo>
                    <a:pt x="59" y="47"/>
                  </a:lnTo>
                  <a:close/>
                  <a:moveTo>
                    <a:pt x="81" y="1"/>
                  </a:moveTo>
                  <a:lnTo>
                    <a:pt x="54" y="12"/>
                  </a:lnTo>
                  <a:lnTo>
                    <a:pt x="32" y="35"/>
                  </a:lnTo>
                  <a:lnTo>
                    <a:pt x="14" y="81"/>
                  </a:lnTo>
                  <a:lnTo>
                    <a:pt x="5" y="138"/>
                  </a:lnTo>
                  <a:lnTo>
                    <a:pt x="1" y="184"/>
                  </a:lnTo>
                  <a:lnTo>
                    <a:pt x="5" y="241"/>
                  </a:lnTo>
                  <a:lnTo>
                    <a:pt x="19" y="298"/>
                  </a:lnTo>
                  <a:lnTo>
                    <a:pt x="36" y="344"/>
                  </a:lnTo>
                  <a:lnTo>
                    <a:pt x="63" y="379"/>
                  </a:lnTo>
                  <a:lnTo>
                    <a:pt x="90" y="390"/>
                  </a:lnTo>
                  <a:lnTo>
                    <a:pt x="112" y="379"/>
                  </a:lnTo>
                  <a:lnTo>
                    <a:pt x="134" y="356"/>
                  </a:lnTo>
                  <a:lnTo>
                    <a:pt x="152" y="310"/>
                  </a:lnTo>
                  <a:lnTo>
                    <a:pt x="165" y="253"/>
                  </a:lnTo>
                  <a:lnTo>
                    <a:pt x="165" y="207"/>
                  </a:lnTo>
                  <a:lnTo>
                    <a:pt x="161" y="138"/>
                  </a:lnTo>
                  <a:lnTo>
                    <a:pt x="147" y="81"/>
                  </a:lnTo>
                  <a:lnTo>
                    <a:pt x="130" y="35"/>
                  </a:lnTo>
                  <a:lnTo>
                    <a:pt x="103" y="12"/>
                  </a:lnTo>
                  <a:lnTo>
                    <a:pt x="81" y="1"/>
                  </a:lnTo>
                  <a:close/>
                </a:path>
              </a:pathLst>
            </a:custGeom>
            <a:solidFill>
              <a:srgbClr val="45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Audio 4">
            <a:hlinkClick r:id="" action="ppaction://media"/>
            <a:extLst>
              <a:ext uri="{FF2B5EF4-FFF2-40B4-BE49-F238E27FC236}">
                <a16:creationId xmlns:a16="http://schemas.microsoft.com/office/drawing/2014/main" id="{1AE55998-BF96-4ADD-9094-E682123200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88"/>
    </mc:Choice>
    <mc:Fallback>
      <p:transition spd="slow" advTm="33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TotalTime>
  <Words>5939</Words>
  <Application>Microsoft Office PowerPoint</Application>
  <PresentationFormat>On-screen Show (16:9)</PresentationFormat>
  <Paragraphs>433</Paragraphs>
  <Slides>43</Slides>
  <Notes>43</Notes>
  <HiddenSlides>0</HiddenSlides>
  <MMClips>43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Consolas</vt:lpstr>
      <vt:lpstr>Arial</vt:lpstr>
      <vt:lpstr>Barlow Light</vt:lpstr>
      <vt:lpstr>Calibri</vt:lpstr>
      <vt:lpstr>Droid Serif</vt:lpstr>
      <vt:lpstr>Courier New</vt:lpstr>
      <vt:lpstr>Simple Light</vt:lpstr>
      <vt:lpstr>Using Python to Detect Vulnerabilities in Binaries</vt:lpstr>
      <vt:lpstr>Hi, I’m Terri.</vt:lpstr>
      <vt:lpstr>The Problem</vt:lpstr>
      <vt:lpstr>Should I run this software package?</vt:lpstr>
      <vt:lpstr>Run a Virus Scanner</vt:lpstr>
      <vt:lpstr>But what if you are the responsible adult?</vt:lpstr>
      <vt:lpstr>“Safe” is a big problem space.</vt:lpstr>
      <vt:lpstr>List the packages you use</vt:lpstr>
      <vt:lpstr>List the packages you use</vt:lpstr>
      <vt:lpstr>virtualenv /path/to/virtualenv pip install &lt;package&gt;  pip freeze &gt; requirements.txt. </vt:lpstr>
      <vt:lpstr>$ pip install cryptography $ pip freeze &gt; requirements.txt. $ cat requirements.txt  cffi==1.14.0 cryptography==2.8 pkg-resources==0.0.0 pycparser==2.19 six==1.14.0 </vt:lpstr>
      <vt:lpstr>Knowing exactly what’s in software can be hard.</vt:lpstr>
      <vt:lpstr>PowerPoint Presentation</vt:lpstr>
      <vt:lpstr>PowerPoint Presentation</vt:lpstr>
      <vt:lpstr>How it works</vt:lpstr>
      <vt:lpstr>strings </vt:lpstr>
      <vt:lpstr>Strings myfile.so | grep -i openssl </vt:lpstr>
      <vt:lpstr>OpenSSL 1.1.1d  10 Sep 2019 OpenSSL 1.0.2g  1 Mar 2016    </vt:lpstr>
      <vt:lpstr>cve_bin_tool.Scanner - INFO - /home/terri/cryptography-test-venv/lib/python3.6/site-packages/cryptography/hazmat/bind ings/_openssl.abi3.so contains openssl 1.1.1d </vt:lpstr>
      <vt:lpstr>SQLITE_SOURCE_ID: 2020-01-27 19:55:54 3bfa9cc97da10598521b342961df8f5f68c7388fa117345eeb516eaa837bb4d6  </vt:lpstr>
      <vt:lpstr>PowerPoint Presentation</vt:lpstr>
      <vt:lpstr>PowerPoint Presentation</vt:lpstr>
      <vt:lpstr>PowerPoint Presentation</vt:lpstr>
      <vt:lpstr>The data isn’t perfect. (But it’s what we have)</vt:lpstr>
      <vt:lpstr>How to Use It</vt:lpstr>
      <vt:lpstr>pip install cve-bin-tool cve-bin-tool /path/to/directory/or/file</vt:lpstr>
      <vt:lpstr>PowerPoint Presentation</vt:lpstr>
      <vt:lpstr>CSV (suitable for import into spreadsheets)</vt:lpstr>
      <vt:lpstr>PowerPoint Presentation</vt:lpstr>
      <vt:lpstr>cve-bin-tool only works on binary files</vt:lpstr>
      <vt:lpstr>pip install cve-bin-tool csv2cve list_of_components.csv</vt:lpstr>
      <vt:lpstr>PowerPoint Presentation</vt:lpstr>
      <vt:lpstr>Limitation: You need NVD vendor/product pairs</vt:lpstr>
      <vt:lpstr>It found something! Now what?</vt:lpstr>
      <vt:lpstr>1. Learn</vt:lpstr>
      <vt:lpstr>2. Update</vt:lpstr>
      <vt:lpstr>3. Mitigate</vt:lpstr>
      <vt:lpstr>PowerPoint Presentation</vt:lpstr>
      <vt:lpstr>Security Needs You</vt:lpstr>
      <vt:lpstr>1. Use it</vt:lpstr>
      <vt:lpstr>2. Add Checkers</vt:lpstr>
      <vt:lpstr>3. Mentor</vt:lpstr>
      <vt:lpstr>https://github.com/intel/cve-bin-tool/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Python to Detect Vulnerabilities in Binaries</dc:title>
  <dc:creator>Oda, Terri</dc:creator>
  <cp:keywords>CTPClassification=CTP_NT</cp:keywords>
  <cp:lastModifiedBy>Oda, Terri</cp:lastModifiedBy>
  <cp:revision>4</cp:revision>
  <dcterms:modified xsi:type="dcterms:W3CDTF">2020-04-24T08:36:59Z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c0122584-ae9c-4be4-925f-a90f16163f10</vt:lpwstr>
  </property>
  <property fmtid="{D5CDD505-2E9C-101B-9397-08002B2CF9AE}" pid="3" name="CTP_TimeStamp">
    <vt:lpwstr>2020-04-24 08:36:53Z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